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DC7021-B4C1-8495-8DEE-8261C6C7C239}" v="18" dt="2021-08-25T19:17:30.353"/>
    <p1510:client id="{53EF42C0-FE26-401D-0F69-C31D9E5B1119}" v="2" dt="2023-08-23T01:44:35.452"/>
    <p1510:client id="{A73F2F9F-83C1-3ADC-99C7-2F3AB05F3AA4}" v="48" dt="2021-08-25T21:10:41.8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43" y="1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hyperlink" Target="https://www.fabulasparaninos.com/2015/10/que-es-una-fabula.html" TargetMode="Externa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sv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svg"/><Relationship Id="rId4" Type="http://schemas.openxmlformats.org/officeDocument/2006/relationships/image" Target="../media/image11.svg"/><Relationship Id="rId9" Type="http://schemas.openxmlformats.org/officeDocument/2006/relationships/image" Target="../media/image16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hyperlink" Target="https://www.fabulasparaninos.com/2015/10/que-es-una-fabula.html" TargetMode="External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sv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svg"/><Relationship Id="rId4" Type="http://schemas.openxmlformats.org/officeDocument/2006/relationships/image" Target="../media/image11.svg"/><Relationship Id="rId9" Type="http://schemas.openxmlformats.org/officeDocument/2006/relationships/image" Target="../media/image1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C4DFE2-AE83-44D1-A89D-066BC3F0E079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40EEFEC0-7ED8-4BA5-81FC-47D5F075B2E0}">
      <dgm:prSet/>
      <dgm:spPr/>
      <dgm:t>
        <a:bodyPr/>
        <a:lstStyle/>
        <a:p>
          <a:r>
            <a:rPr lang="es-MX"/>
            <a:t>Las ideas principales contienen la información más fundamental de un texto. Si se eliminaran estas ideas, el texto perdería sentido. </a:t>
          </a:r>
          <a:endParaRPr lang="en-US"/>
        </a:p>
      </dgm:t>
    </dgm:pt>
    <dgm:pt modelId="{344E67B6-9549-4C03-86C4-0BED8CFDC829}" type="parTrans" cxnId="{29A8E730-BF1F-4221-B2CE-34B2649FAF1E}">
      <dgm:prSet/>
      <dgm:spPr/>
      <dgm:t>
        <a:bodyPr/>
        <a:lstStyle/>
        <a:p>
          <a:endParaRPr lang="en-US"/>
        </a:p>
      </dgm:t>
    </dgm:pt>
    <dgm:pt modelId="{A7A88936-D0D6-4181-A088-5FE327808DB0}" type="sibTrans" cxnId="{29A8E730-BF1F-4221-B2CE-34B2649FAF1E}">
      <dgm:prSet/>
      <dgm:spPr/>
      <dgm:t>
        <a:bodyPr/>
        <a:lstStyle/>
        <a:p>
          <a:endParaRPr lang="en-US"/>
        </a:p>
      </dgm:t>
    </dgm:pt>
    <dgm:pt modelId="{C0BABFC1-0C49-4C06-BA43-0DC5FEDF4353}">
      <dgm:prSet/>
      <dgm:spPr/>
      <dgm:t>
        <a:bodyPr/>
        <a:lstStyle/>
        <a:p>
          <a:r>
            <a:rPr lang="es-MX"/>
            <a:t>En las ideas principales se estructura el sentido global del párrafo o texto y a la vez requieren de las ideas secundarias para explicitar, extender, fundamentar o aclarar ese sentido principal. </a:t>
          </a:r>
          <a:endParaRPr lang="en-US"/>
        </a:p>
      </dgm:t>
    </dgm:pt>
    <dgm:pt modelId="{AE3C530A-1082-4288-86BD-BDF2FB3B583E}" type="parTrans" cxnId="{3F39821E-A199-4415-A842-3A64F0DD44F9}">
      <dgm:prSet/>
      <dgm:spPr/>
      <dgm:t>
        <a:bodyPr/>
        <a:lstStyle/>
        <a:p>
          <a:endParaRPr lang="en-US"/>
        </a:p>
      </dgm:t>
    </dgm:pt>
    <dgm:pt modelId="{B58A07AD-DCC6-4781-BD5C-EBC577236151}" type="sibTrans" cxnId="{3F39821E-A199-4415-A842-3A64F0DD44F9}">
      <dgm:prSet/>
      <dgm:spPr/>
      <dgm:t>
        <a:bodyPr/>
        <a:lstStyle/>
        <a:p>
          <a:endParaRPr lang="en-US"/>
        </a:p>
      </dgm:t>
    </dgm:pt>
    <dgm:pt modelId="{5448F1CE-8B61-41EC-922B-6D3F94B97954}">
      <dgm:prSet/>
      <dgm:spPr/>
      <dgm:t>
        <a:bodyPr/>
        <a:lstStyle/>
        <a:p>
          <a:r>
            <a:rPr lang="es-MX" dirty="0"/>
            <a:t>E</a:t>
          </a:r>
          <a:r>
            <a:rPr lang="es-MX" b="0" i="0" dirty="0"/>
            <a:t>jemplo, en la </a:t>
          </a:r>
          <a:r>
            <a:rPr lang="es-MX" b="1" i="0" u="sng" dirty="0">
              <a:hlinkClick xmlns:r="http://schemas.openxmlformats.org/officeDocument/2006/relationships" r:id="rId1"/>
            </a:rPr>
            <a:t>fábula</a:t>
          </a:r>
          <a:r>
            <a:rPr lang="es-MX" b="0" i="0" dirty="0"/>
            <a:t> “</a:t>
          </a:r>
          <a:r>
            <a:rPr lang="es-MX" dirty="0"/>
            <a:t>la liebre</a:t>
          </a:r>
          <a:r>
            <a:rPr lang="es-MX" b="0" i="0" dirty="0"/>
            <a:t> y la tortuga”, la idea principal es:</a:t>
          </a:r>
          <a:br>
            <a:rPr lang="es-MX" dirty="0"/>
          </a:br>
          <a:r>
            <a:rPr lang="es-MX" b="0" i="0" dirty="0"/>
            <a:t>“Una </a:t>
          </a:r>
          <a:r>
            <a:rPr lang="es-MX" b="1" dirty="0"/>
            <a:t>liebre</a:t>
          </a:r>
          <a:r>
            <a:rPr lang="es-MX" b="0" i="0" dirty="0"/>
            <a:t> desafió a un morrocoy para correr una carrera, el morrocoy aceptó con la condición de que le daría alguna ventaja </a:t>
          </a:r>
          <a:r>
            <a:rPr lang="es-MX" dirty="0"/>
            <a:t>la liebre</a:t>
          </a:r>
          <a:r>
            <a:rPr lang="es-MX" b="0" i="0" dirty="0"/>
            <a:t>”</a:t>
          </a:r>
          <a:endParaRPr lang="en-US" dirty="0"/>
        </a:p>
      </dgm:t>
    </dgm:pt>
    <dgm:pt modelId="{CEECFEBA-83FC-4251-941B-AC10FBE51A03}" type="parTrans" cxnId="{F59D7C70-3880-4C26-A4CC-9AE17E21743D}">
      <dgm:prSet/>
      <dgm:spPr/>
      <dgm:t>
        <a:bodyPr/>
        <a:lstStyle/>
        <a:p>
          <a:endParaRPr lang="en-US"/>
        </a:p>
      </dgm:t>
    </dgm:pt>
    <dgm:pt modelId="{1857AE14-4887-4D1A-BF84-333A9645FB09}" type="sibTrans" cxnId="{F59D7C70-3880-4C26-A4CC-9AE17E21743D}">
      <dgm:prSet/>
      <dgm:spPr/>
      <dgm:t>
        <a:bodyPr/>
        <a:lstStyle/>
        <a:p>
          <a:endParaRPr lang="en-US"/>
        </a:p>
      </dgm:t>
    </dgm:pt>
    <dgm:pt modelId="{82F54711-3A60-4A4B-BAB1-E69335490BAF}" type="pres">
      <dgm:prSet presAssocID="{D1C4DFE2-AE83-44D1-A89D-066BC3F0E079}" presName="root" presStyleCnt="0">
        <dgm:presLayoutVars>
          <dgm:dir/>
          <dgm:resizeHandles val="exact"/>
        </dgm:presLayoutVars>
      </dgm:prSet>
      <dgm:spPr/>
    </dgm:pt>
    <dgm:pt modelId="{878C6010-58FF-4531-85D4-AA8140C9AB6F}" type="pres">
      <dgm:prSet presAssocID="{40EEFEC0-7ED8-4BA5-81FC-47D5F075B2E0}" presName="compNode" presStyleCnt="0"/>
      <dgm:spPr/>
    </dgm:pt>
    <dgm:pt modelId="{FFA9C0E5-D030-4179-A581-F03962875D7E}" type="pres">
      <dgm:prSet presAssocID="{40EEFEC0-7ED8-4BA5-81FC-47D5F075B2E0}" presName="bgRect" presStyleLbl="bgShp" presStyleIdx="0" presStyleCnt="3"/>
      <dgm:spPr/>
    </dgm:pt>
    <dgm:pt modelId="{3283C3AD-7B4E-4883-AA90-40A08CC5426A}" type="pres">
      <dgm:prSet presAssocID="{40EEFEC0-7ED8-4BA5-81FC-47D5F075B2E0}" presName="iconRect" presStyleLbl="node1" presStyleIdx="0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millas"/>
        </a:ext>
      </dgm:extLst>
    </dgm:pt>
    <dgm:pt modelId="{E19658A9-43E0-41B5-AEE4-6B22A2897144}" type="pres">
      <dgm:prSet presAssocID="{40EEFEC0-7ED8-4BA5-81FC-47D5F075B2E0}" presName="spaceRect" presStyleCnt="0"/>
      <dgm:spPr/>
    </dgm:pt>
    <dgm:pt modelId="{CDFBA998-43E2-4B37-88BF-402E92F5AECD}" type="pres">
      <dgm:prSet presAssocID="{40EEFEC0-7ED8-4BA5-81FC-47D5F075B2E0}" presName="parTx" presStyleLbl="revTx" presStyleIdx="0" presStyleCnt="3">
        <dgm:presLayoutVars>
          <dgm:chMax val="0"/>
          <dgm:chPref val="0"/>
        </dgm:presLayoutVars>
      </dgm:prSet>
      <dgm:spPr/>
    </dgm:pt>
    <dgm:pt modelId="{85CD9AEB-4452-414D-B368-F851B125E54B}" type="pres">
      <dgm:prSet presAssocID="{A7A88936-D0D6-4181-A088-5FE327808DB0}" presName="sibTrans" presStyleCnt="0"/>
      <dgm:spPr/>
    </dgm:pt>
    <dgm:pt modelId="{94224F43-F3D8-41DE-A4D3-0373DB529905}" type="pres">
      <dgm:prSet presAssocID="{C0BABFC1-0C49-4C06-BA43-0DC5FEDF4353}" presName="compNode" presStyleCnt="0"/>
      <dgm:spPr/>
    </dgm:pt>
    <dgm:pt modelId="{11C6C590-6759-4C43-8044-ECCEFF135EF5}" type="pres">
      <dgm:prSet presAssocID="{C0BABFC1-0C49-4C06-BA43-0DC5FEDF4353}" presName="bgRect" presStyleLbl="bgShp" presStyleIdx="1" presStyleCnt="3"/>
      <dgm:spPr/>
    </dgm:pt>
    <dgm:pt modelId="{7EDFA71F-9250-48FE-B57E-7A163819AAEB}" type="pres">
      <dgm:prSet presAssocID="{C0BABFC1-0C49-4C06-BA43-0DC5FEDF4353}" presName="iconRect" presStyleLbl="node1" presStyleIdx="1" presStyleCnt="3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mbilla"/>
        </a:ext>
      </dgm:extLst>
    </dgm:pt>
    <dgm:pt modelId="{76E540F4-62E2-4AB6-B735-BBE7229676A2}" type="pres">
      <dgm:prSet presAssocID="{C0BABFC1-0C49-4C06-BA43-0DC5FEDF4353}" presName="spaceRect" presStyleCnt="0"/>
      <dgm:spPr/>
    </dgm:pt>
    <dgm:pt modelId="{C16C9574-E7D6-4FC8-867F-19AEE16BF760}" type="pres">
      <dgm:prSet presAssocID="{C0BABFC1-0C49-4C06-BA43-0DC5FEDF4353}" presName="parTx" presStyleLbl="revTx" presStyleIdx="1" presStyleCnt="3">
        <dgm:presLayoutVars>
          <dgm:chMax val="0"/>
          <dgm:chPref val="0"/>
        </dgm:presLayoutVars>
      </dgm:prSet>
      <dgm:spPr/>
    </dgm:pt>
    <dgm:pt modelId="{7D948FA3-9FB1-4BA7-BBFC-B47176F7C190}" type="pres">
      <dgm:prSet presAssocID="{B58A07AD-DCC6-4781-BD5C-EBC577236151}" presName="sibTrans" presStyleCnt="0"/>
      <dgm:spPr/>
    </dgm:pt>
    <dgm:pt modelId="{483B6417-2B21-407C-9091-80D602F44E13}" type="pres">
      <dgm:prSet presAssocID="{5448F1CE-8B61-41EC-922B-6D3F94B97954}" presName="compNode" presStyleCnt="0"/>
      <dgm:spPr/>
    </dgm:pt>
    <dgm:pt modelId="{81E4D435-C329-4747-8513-F11DC846BB29}" type="pres">
      <dgm:prSet presAssocID="{5448F1CE-8B61-41EC-922B-6D3F94B97954}" presName="bgRect" presStyleLbl="bgShp" presStyleIdx="2" presStyleCnt="3"/>
      <dgm:spPr/>
    </dgm:pt>
    <dgm:pt modelId="{DDFEC81E-E9E1-4902-80A6-B87F5AD5EE18}" type="pres">
      <dgm:prSet presAssocID="{5448F1CE-8B61-41EC-922B-6D3F94B97954}" presName="iconRect" presStyleLbl="node1" presStyleIdx="2" presStyleCnt="3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ortuga"/>
        </a:ext>
      </dgm:extLst>
    </dgm:pt>
    <dgm:pt modelId="{23725FB7-578F-49D1-A0B9-B4944C78A217}" type="pres">
      <dgm:prSet presAssocID="{5448F1CE-8B61-41EC-922B-6D3F94B97954}" presName="spaceRect" presStyleCnt="0"/>
      <dgm:spPr/>
    </dgm:pt>
    <dgm:pt modelId="{A47D3129-1E7E-42EC-B2E8-C30871CA7DE4}" type="pres">
      <dgm:prSet presAssocID="{5448F1CE-8B61-41EC-922B-6D3F94B97954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71E08613-1006-46F1-948E-4D4DFDE69F6C}" type="presOf" srcId="{D1C4DFE2-AE83-44D1-A89D-066BC3F0E079}" destId="{82F54711-3A60-4A4B-BAB1-E69335490BAF}" srcOrd="0" destOrd="0" presId="urn:microsoft.com/office/officeart/2018/2/layout/IconVerticalSolidList"/>
    <dgm:cxn modelId="{3F39821E-A199-4415-A842-3A64F0DD44F9}" srcId="{D1C4DFE2-AE83-44D1-A89D-066BC3F0E079}" destId="{C0BABFC1-0C49-4C06-BA43-0DC5FEDF4353}" srcOrd="1" destOrd="0" parTransId="{AE3C530A-1082-4288-86BD-BDF2FB3B583E}" sibTransId="{B58A07AD-DCC6-4781-BD5C-EBC577236151}"/>
    <dgm:cxn modelId="{29A8E730-BF1F-4221-B2CE-34B2649FAF1E}" srcId="{D1C4DFE2-AE83-44D1-A89D-066BC3F0E079}" destId="{40EEFEC0-7ED8-4BA5-81FC-47D5F075B2E0}" srcOrd="0" destOrd="0" parTransId="{344E67B6-9549-4C03-86C4-0BED8CFDC829}" sibTransId="{A7A88936-D0D6-4181-A088-5FE327808DB0}"/>
    <dgm:cxn modelId="{25F1DF34-24A3-47A3-BB8C-83AB7A56F622}" type="presOf" srcId="{5448F1CE-8B61-41EC-922B-6D3F94B97954}" destId="{A47D3129-1E7E-42EC-B2E8-C30871CA7DE4}" srcOrd="0" destOrd="0" presId="urn:microsoft.com/office/officeart/2018/2/layout/IconVerticalSolidList"/>
    <dgm:cxn modelId="{F59D7C70-3880-4C26-A4CC-9AE17E21743D}" srcId="{D1C4DFE2-AE83-44D1-A89D-066BC3F0E079}" destId="{5448F1CE-8B61-41EC-922B-6D3F94B97954}" srcOrd="2" destOrd="0" parTransId="{CEECFEBA-83FC-4251-941B-AC10FBE51A03}" sibTransId="{1857AE14-4887-4D1A-BF84-333A9645FB09}"/>
    <dgm:cxn modelId="{724B70B9-3B54-4C42-A833-FE68DCF2DDFE}" type="presOf" srcId="{C0BABFC1-0C49-4C06-BA43-0DC5FEDF4353}" destId="{C16C9574-E7D6-4FC8-867F-19AEE16BF760}" srcOrd="0" destOrd="0" presId="urn:microsoft.com/office/officeart/2018/2/layout/IconVerticalSolidList"/>
    <dgm:cxn modelId="{759206F6-DBFB-4710-A0E9-8DC071D6BE6F}" type="presOf" srcId="{40EEFEC0-7ED8-4BA5-81FC-47D5F075B2E0}" destId="{CDFBA998-43E2-4B37-88BF-402E92F5AECD}" srcOrd="0" destOrd="0" presId="urn:microsoft.com/office/officeart/2018/2/layout/IconVerticalSolidList"/>
    <dgm:cxn modelId="{959587EE-E8BF-4238-94BE-4018CAA23112}" type="presParOf" srcId="{82F54711-3A60-4A4B-BAB1-E69335490BAF}" destId="{878C6010-58FF-4531-85D4-AA8140C9AB6F}" srcOrd="0" destOrd="0" presId="urn:microsoft.com/office/officeart/2018/2/layout/IconVerticalSolidList"/>
    <dgm:cxn modelId="{57D5BE6C-EADE-4F61-9C13-2BFB39BB3EFC}" type="presParOf" srcId="{878C6010-58FF-4531-85D4-AA8140C9AB6F}" destId="{FFA9C0E5-D030-4179-A581-F03962875D7E}" srcOrd="0" destOrd="0" presId="urn:microsoft.com/office/officeart/2018/2/layout/IconVerticalSolidList"/>
    <dgm:cxn modelId="{3BB1A32F-B815-47C3-9A2A-E229EC7B16DD}" type="presParOf" srcId="{878C6010-58FF-4531-85D4-AA8140C9AB6F}" destId="{3283C3AD-7B4E-4883-AA90-40A08CC5426A}" srcOrd="1" destOrd="0" presId="urn:microsoft.com/office/officeart/2018/2/layout/IconVerticalSolidList"/>
    <dgm:cxn modelId="{4383FB23-7C37-4942-919F-397C698191E7}" type="presParOf" srcId="{878C6010-58FF-4531-85D4-AA8140C9AB6F}" destId="{E19658A9-43E0-41B5-AEE4-6B22A2897144}" srcOrd="2" destOrd="0" presId="urn:microsoft.com/office/officeart/2018/2/layout/IconVerticalSolidList"/>
    <dgm:cxn modelId="{C62593F5-B027-4043-8502-94BB917CA01F}" type="presParOf" srcId="{878C6010-58FF-4531-85D4-AA8140C9AB6F}" destId="{CDFBA998-43E2-4B37-88BF-402E92F5AECD}" srcOrd="3" destOrd="0" presId="urn:microsoft.com/office/officeart/2018/2/layout/IconVerticalSolidList"/>
    <dgm:cxn modelId="{4EA508AA-45E1-4335-87B8-E98CF4ED060A}" type="presParOf" srcId="{82F54711-3A60-4A4B-BAB1-E69335490BAF}" destId="{85CD9AEB-4452-414D-B368-F851B125E54B}" srcOrd="1" destOrd="0" presId="urn:microsoft.com/office/officeart/2018/2/layout/IconVerticalSolidList"/>
    <dgm:cxn modelId="{AC2A5B1D-8A0F-4473-8BCA-BDF490FE2AB9}" type="presParOf" srcId="{82F54711-3A60-4A4B-BAB1-E69335490BAF}" destId="{94224F43-F3D8-41DE-A4D3-0373DB529905}" srcOrd="2" destOrd="0" presId="urn:microsoft.com/office/officeart/2018/2/layout/IconVerticalSolidList"/>
    <dgm:cxn modelId="{C8BA6CC2-2509-4020-A9D7-9FD53186B0B4}" type="presParOf" srcId="{94224F43-F3D8-41DE-A4D3-0373DB529905}" destId="{11C6C590-6759-4C43-8044-ECCEFF135EF5}" srcOrd="0" destOrd="0" presId="urn:microsoft.com/office/officeart/2018/2/layout/IconVerticalSolidList"/>
    <dgm:cxn modelId="{81750550-31FD-4BE5-BBBD-1E27955FF271}" type="presParOf" srcId="{94224F43-F3D8-41DE-A4D3-0373DB529905}" destId="{7EDFA71F-9250-48FE-B57E-7A163819AAEB}" srcOrd="1" destOrd="0" presId="urn:microsoft.com/office/officeart/2018/2/layout/IconVerticalSolidList"/>
    <dgm:cxn modelId="{B9E3592B-FA4E-4396-8E7B-69812F78F22B}" type="presParOf" srcId="{94224F43-F3D8-41DE-A4D3-0373DB529905}" destId="{76E540F4-62E2-4AB6-B735-BBE7229676A2}" srcOrd="2" destOrd="0" presId="urn:microsoft.com/office/officeart/2018/2/layout/IconVerticalSolidList"/>
    <dgm:cxn modelId="{A153A16A-0F5B-4B9F-A1E2-BD14B0874A65}" type="presParOf" srcId="{94224F43-F3D8-41DE-A4D3-0373DB529905}" destId="{C16C9574-E7D6-4FC8-867F-19AEE16BF760}" srcOrd="3" destOrd="0" presId="urn:microsoft.com/office/officeart/2018/2/layout/IconVerticalSolidList"/>
    <dgm:cxn modelId="{A00FB5A9-D94D-493E-9E10-F266CFAD7E6D}" type="presParOf" srcId="{82F54711-3A60-4A4B-BAB1-E69335490BAF}" destId="{7D948FA3-9FB1-4BA7-BBFC-B47176F7C190}" srcOrd="3" destOrd="0" presId="urn:microsoft.com/office/officeart/2018/2/layout/IconVerticalSolidList"/>
    <dgm:cxn modelId="{BE3B7A48-4542-4F51-8209-105BF9F17492}" type="presParOf" srcId="{82F54711-3A60-4A4B-BAB1-E69335490BAF}" destId="{483B6417-2B21-407C-9091-80D602F44E13}" srcOrd="4" destOrd="0" presId="urn:microsoft.com/office/officeart/2018/2/layout/IconVerticalSolidList"/>
    <dgm:cxn modelId="{BF395086-FBDF-48AD-9560-176B2FAA9B2F}" type="presParOf" srcId="{483B6417-2B21-407C-9091-80D602F44E13}" destId="{81E4D435-C329-4747-8513-F11DC846BB29}" srcOrd="0" destOrd="0" presId="urn:microsoft.com/office/officeart/2018/2/layout/IconVerticalSolidList"/>
    <dgm:cxn modelId="{FB120265-7EB0-4751-BF8C-950DF6267AAF}" type="presParOf" srcId="{483B6417-2B21-407C-9091-80D602F44E13}" destId="{DDFEC81E-E9E1-4902-80A6-B87F5AD5EE18}" srcOrd="1" destOrd="0" presId="urn:microsoft.com/office/officeart/2018/2/layout/IconVerticalSolidList"/>
    <dgm:cxn modelId="{AC59FA57-C067-4BAF-8C51-2184151EE60C}" type="presParOf" srcId="{483B6417-2B21-407C-9091-80D602F44E13}" destId="{23725FB7-578F-49D1-A0B9-B4944C78A217}" srcOrd="2" destOrd="0" presId="urn:microsoft.com/office/officeart/2018/2/layout/IconVerticalSolidList"/>
    <dgm:cxn modelId="{405DF367-C683-4A37-89D7-EE2DA6C96A67}" type="presParOf" srcId="{483B6417-2B21-407C-9091-80D602F44E13}" destId="{A47D3129-1E7E-42EC-B2E8-C30871CA7DE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E2070FE-348D-4808-B81A-CF073E0590DB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5" csCatId="colorful" phldr="1"/>
      <dgm:spPr/>
      <dgm:t>
        <a:bodyPr/>
        <a:lstStyle/>
        <a:p>
          <a:endParaRPr lang="en-US"/>
        </a:p>
      </dgm:t>
    </dgm:pt>
    <dgm:pt modelId="{76ACD079-CA11-477E-ABDE-2EC088C00238}">
      <dgm:prSet/>
      <dgm:spPr/>
      <dgm:t>
        <a:bodyPr/>
        <a:lstStyle/>
        <a:p>
          <a:r>
            <a:rPr lang="es-MX" b="1"/>
            <a:t>Oraciones Imperativas:</a:t>
          </a:r>
          <a:endParaRPr lang="en-US"/>
        </a:p>
      </dgm:t>
    </dgm:pt>
    <dgm:pt modelId="{2C464CF4-024E-447B-A6D1-84488E481CC5}" type="parTrans" cxnId="{11DF7349-CFAA-4A60-A80D-124E6F302761}">
      <dgm:prSet/>
      <dgm:spPr/>
      <dgm:t>
        <a:bodyPr/>
        <a:lstStyle/>
        <a:p>
          <a:endParaRPr lang="en-US"/>
        </a:p>
      </dgm:t>
    </dgm:pt>
    <dgm:pt modelId="{105B5BAE-7F78-49F9-88B6-55E2D18B9B15}" type="sibTrans" cxnId="{11DF7349-CFAA-4A60-A80D-124E6F302761}">
      <dgm:prSet/>
      <dgm:spPr/>
      <dgm:t>
        <a:bodyPr/>
        <a:lstStyle/>
        <a:p>
          <a:endParaRPr lang="en-US"/>
        </a:p>
      </dgm:t>
    </dgm:pt>
    <dgm:pt modelId="{5C4EBFB2-C946-4DF5-96DA-26E61A3DC95D}">
      <dgm:prSet/>
      <dgm:spPr/>
      <dgm:t>
        <a:bodyPr/>
        <a:lstStyle/>
        <a:p>
          <a:r>
            <a:rPr lang="es-MX"/>
            <a:t>Expresan ruegos, peticiones , mandatos y consejos.</a:t>
          </a:r>
          <a:endParaRPr lang="en-US"/>
        </a:p>
      </dgm:t>
    </dgm:pt>
    <dgm:pt modelId="{F4741BF7-7C5B-435F-B4C1-C73E904130CD}" type="parTrans" cxnId="{1F578DBB-C2BF-451D-B1A0-A647F348EE1F}">
      <dgm:prSet/>
      <dgm:spPr/>
      <dgm:t>
        <a:bodyPr/>
        <a:lstStyle/>
        <a:p>
          <a:endParaRPr lang="en-US"/>
        </a:p>
      </dgm:t>
    </dgm:pt>
    <dgm:pt modelId="{5DBC5B58-678A-469E-B937-A1A5D64CC117}" type="sibTrans" cxnId="{1F578DBB-C2BF-451D-B1A0-A647F348EE1F}">
      <dgm:prSet/>
      <dgm:spPr/>
      <dgm:t>
        <a:bodyPr/>
        <a:lstStyle/>
        <a:p>
          <a:endParaRPr lang="en-US"/>
        </a:p>
      </dgm:t>
    </dgm:pt>
    <dgm:pt modelId="{916CFCF8-BD9D-45E1-818C-AE354547A056}">
      <dgm:prSet/>
      <dgm:spPr/>
      <dgm:t>
        <a:bodyPr/>
        <a:lstStyle/>
        <a:p>
          <a:r>
            <a:rPr lang="es-MX"/>
            <a:t>Ejemplo: ¡Haz tu tarea!</a:t>
          </a:r>
          <a:endParaRPr lang="en-US"/>
        </a:p>
      </dgm:t>
    </dgm:pt>
    <dgm:pt modelId="{46DFFE14-C501-44A4-847A-D089DC9AA74A}" type="parTrans" cxnId="{DF12A580-BDDE-4842-AC65-7FDB7EE841FA}">
      <dgm:prSet/>
      <dgm:spPr/>
      <dgm:t>
        <a:bodyPr/>
        <a:lstStyle/>
        <a:p>
          <a:endParaRPr lang="en-US"/>
        </a:p>
      </dgm:t>
    </dgm:pt>
    <dgm:pt modelId="{F6058C7C-5DF2-4D56-8671-D3100288E828}" type="sibTrans" cxnId="{DF12A580-BDDE-4842-AC65-7FDB7EE841FA}">
      <dgm:prSet/>
      <dgm:spPr/>
      <dgm:t>
        <a:bodyPr/>
        <a:lstStyle/>
        <a:p>
          <a:endParaRPr lang="en-US"/>
        </a:p>
      </dgm:t>
    </dgm:pt>
    <dgm:pt modelId="{E5EAC171-AB09-4E3A-A8DD-4EBC39D5062E}">
      <dgm:prSet/>
      <dgm:spPr/>
      <dgm:t>
        <a:bodyPr/>
        <a:lstStyle/>
        <a:p>
          <a:r>
            <a:rPr lang="es-MX"/>
            <a:t>No despiertes a tu mamá.</a:t>
          </a:r>
          <a:endParaRPr lang="en-US"/>
        </a:p>
      </dgm:t>
    </dgm:pt>
    <dgm:pt modelId="{76AB1485-37EE-4C86-B3C5-B704502973A5}" type="parTrans" cxnId="{4596249F-0F06-4E47-BE4D-C68B2F54AEB1}">
      <dgm:prSet/>
      <dgm:spPr/>
      <dgm:t>
        <a:bodyPr/>
        <a:lstStyle/>
        <a:p>
          <a:endParaRPr lang="en-US"/>
        </a:p>
      </dgm:t>
    </dgm:pt>
    <dgm:pt modelId="{9AA776C5-085C-4DC7-AB75-50D24C5B0F0D}" type="sibTrans" cxnId="{4596249F-0F06-4E47-BE4D-C68B2F54AEB1}">
      <dgm:prSet/>
      <dgm:spPr/>
      <dgm:t>
        <a:bodyPr/>
        <a:lstStyle/>
        <a:p>
          <a:endParaRPr lang="en-US"/>
        </a:p>
      </dgm:t>
    </dgm:pt>
    <dgm:pt modelId="{AB242098-4E1C-4449-913A-2B4094AC35C2}">
      <dgm:prSet/>
      <dgm:spPr/>
      <dgm:t>
        <a:bodyPr/>
        <a:lstStyle/>
        <a:p>
          <a:r>
            <a:rPr lang="es-MX" b="1"/>
            <a:t>Oraciones afirmativas:</a:t>
          </a:r>
          <a:endParaRPr lang="en-US"/>
        </a:p>
      </dgm:t>
    </dgm:pt>
    <dgm:pt modelId="{EBE10A73-D0B1-4C25-94BE-C4FA26902050}" type="parTrans" cxnId="{10CB6E0F-7F5D-4064-AC45-7A6FA8F5BCF4}">
      <dgm:prSet/>
      <dgm:spPr/>
      <dgm:t>
        <a:bodyPr/>
        <a:lstStyle/>
        <a:p>
          <a:endParaRPr lang="en-US"/>
        </a:p>
      </dgm:t>
    </dgm:pt>
    <dgm:pt modelId="{5CCC70C1-C740-4911-B1F5-F26F7F7413E6}" type="sibTrans" cxnId="{10CB6E0F-7F5D-4064-AC45-7A6FA8F5BCF4}">
      <dgm:prSet/>
      <dgm:spPr/>
      <dgm:t>
        <a:bodyPr/>
        <a:lstStyle/>
        <a:p>
          <a:endParaRPr lang="en-US"/>
        </a:p>
      </dgm:t>
    </dgm:pt>
    <dgm:pt modelId="{F15B4341-DD82-44A4-841B-A9292C233A37}">
      <dgm:prSet/>
      <dgm:spPr/>
      <dgm:t>
        <a:bodyPr/>
        <a:lstStyle/>
        <a:p>
          <a:r>
            <a:rPr lang="es-MX"/>
            <a:t>Proporcionan información acerca de un hecho o situación en particular. Ejemplo: Los alumnos de nuevo ingreso participan con alegría en las clases.</a:t>
          </a:r>
          <a:endParaRPr lang="en-US"/>
        </a:p>
      </dgm:t>
    </dgm:pt>
    <dgm:pt modelId="{39E31A22-785F-4A27-8713-B6D92827E028}" type="parTrans" cxnId="{E770D714-9684-4CB3-B077-4478912230EC}">
      <dgm:prSet/>
      <dgm:spPr/>
      <dgm:t>
        <a:bodyPr/>
        <a:lstStyle/>
        <a:p>
          <a:endParaRPr lang="en-US"/>
        </a:p>
      </dgm:t>
    </dgm:pt>
    <dgm:pt modelId="{3B2B2CF6-5C3D-4D07-AECB-AEF063CDBEEE}" type="sibTrans" cxnId="{E770D714-9684-4CB3-B077-4478912230EC}">
      <dgm:prSet/>
      <dgm:spPr/>
      <dgm:t>
        <a:bodyPr/>
        <a:lstStyle/>
        <a:p>
          <a:endParaRPr lang="en-US"/>
        </a:p>
      </dgm:t>
    </dgm:pt>
    <dgm:pt modelId="{75AC2206-C341-4CA7-9B01-7F5186FC6409}" type="pres">
      <dgm:prSet presAssocID="{5E2070FE-348D-4808-B81A-CF073E0590DB}" presName="root" presStyleCnt="0">
        <dgm:presLayoutVars>
          <dgm:dir/>
          <dgm:resizeHandles val="exact"/>
        </dgm:presLayoutVars>
      </dgm:prSet>
      <dgm:spPr/>
    </dgm:pt>
    <dgm:pt modelId="{D4233039-434A-4A29-B759-DB25EE844DFB}" type="pres">
      <dgm:prSet presAssocID="{76ACD079-CA11-477E-ABDE-2EC088C00238}" presName="compNode" presStyleCnt="0"/>
      <dgm:spPr/>
    </dgm:pt>
    <dgm:pt modelId="{B633E83D-176F-4999-8F0F-F641EC7D9B65}" type="pres">
      <dgm:prSet presAssocID="{76ACD079-CA11-477E-ABDE-2EC088C00238}" presName="bgRect" presStyleLbl="bgShp" presStyleIdx="0" presStyleCnt="6"/>
      <dgm:spPr/>
    </dgm:pt>
    <dgm:pt modelId="{E6A4A0B4-6941-49C2-B2E1-E9A7E5BE3F2E}" type="pres">
      <dgm:prSet presAssocID="{76ACD079-CA11-477E-ABDE-2EC088C00238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ápiz"/>
        </a:ext>
      </dgm:extLst>
    </dgm:pt>
    <dgm:pt modelId="{4B4E2286-6F2D-4973-812D-F89EF879B5C3}" type="pres">
      <dgm:prSet presAssocID="{76ACD079-CA11-477E-ABDE-2EC088C00238}" presName="spaceRect" presStyleCnt="0"/>
      <dgm:spPr/>
    </dgm:pt>
    <dgm:pt modelId="{9FA58DAC-0AD6-4F54-91B9-B56802B0976F}" type="pres">
      <dgm:prSet presAssocID="{76ACD079-CA11-477E-ABDE-2EC088C00238}" presName="parTx" presStyleLbl="revTx" presStyleIdx="0" presStyleCnt="6">
        <dgm:presLayoutVars>
          <dgm:chMax val="0"/>
          <dgm:chPref val="0"/>
        </dgm:presLayoutVars>
      </dgm:prSet>
      <dgm:spPr/>
    </dgm:pt>
    <dgm:pt modelId="{55FA4908-AC60-4119-9995-EF36E13DAA19}" type="pres">
      <dgm:prSet presAssocID="{105B5BAE-7F78-49F9-88B6-55E2D18B9B15}" presName="sibTrans" presStyleCnt="0"/>
      <dgm:spPr/>
    </dgm:pt>
    <dgm:pt modelId="{6C19F725-EBA8-4B8C-80CF-3E1ECA41AEFC}" type="pres">
      <dgm:prSet presAssocID="{5C4EBFB2-C946-4DF5-96DA-26E61A3DC95D}" presName="compNode" presStyleCnt="0"/>
      <dgm:spPr/>
    </dgm:pt>
    <dgm:pt modelId="{01287F87-B75F-4897-96E2-D5FB0FFB0D83}" type="pres">
      <dgm:prSet presAssocID="{5C4EBFB2-C946-4DF5-96DA-26E61A3DC95D}" presName="bgRect" presStyleLbl="bgShp" presStyleIdx="1" presStyleCnt="6"/>
      <dgm:spPr/>
    </dgm:pt>
    <dgm:pt modelId="{93BB5A64-3D85-4B64-A518-41135AF55CFB}" type="pres">
      <dgm:prSet presAssocID="{5C4EBFB2-C946-4DF5-96DA-26E61A3DC95D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keting"/>
        </a:ext>
      </dgm:extLst>
    </dgm:pt>
    <dgm:pt modelId="{28684544-6C4A-4812-9DF9-D2AFFDC64E24}" type="pres">
      <dgm:prSet presAssocID="{5C4EBFB2-C946-4DF5-96DA-26E61A3DC95D}" presName="spaceRect" presStyleCnt="0"/>
      <dgm:spPr/>
    </dgm:pt>
    <dgm:pt modelId="{1529C683-0C64-4FC4-837D-A994A23804DA}" type="pres">
      <dgm:prSet presAssocID="{5C4EBFB2-C946-4DF5-96DA-26E61A3DC95D}" presName="parTx" presStyleLbl="revTx" presStyleIdx="1" presStyleCnt="6">
        <dgm:presLayoutVars>
          <dgm:chMax val="0"/>
          <dgm:chPref val="0"/>
        </dgm:presLayoutVars>
      </dgm:prSet>
      <dgm:spPr/>
    </dgm:pt>
    <dgm:pt modelId="{06A70143-C721-441C-89E0-35C062AA5FA2}" type="pres">
      <dgm:prSet presAssocID="{5DBC5B58-678A-469E-B937-A1A5D64CC117}" presName="sibTrans" presStyleCnt="0"/>
      <dgm:spPr/>
    </dgm:pt>
    <dgm:pt modelId="{EB20D080-0402-4748-A0EE-6D1C5B9E57DC}" type="pres">
      <dgm:prSet presAssocID="{916CFCF8-BD9D-45E1-818C-AE354547A056}" presName="compNode" presStyleCnt="0"/>
      <dgm:spPr/>
    </dgm:pt>
    <dgm:pt modelId="{49E9BC79-4B20-487B-BDC8-C6DF6948B334}" type="pres">
      <dgm:prSet presAssocID="{916CFCF8-BD9D-45E1-818C-AE354547A056}" presName="bgRect" presStyleLbl="bgShp" presStyleIdx="2" presStyleCnt="6"/>
      <dgm:spPr/>
    </dgm:pt>
    <dgm:pt modelId="{7FFA34FC-AF21-4B6B-9752-ED747F7FECE4}" type="pres">
      <dgm:prSet presAssocID="{916CFCF8-BD9D-45E1-818C-AE354547A056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bros"/>
        </a:ext>
      </dgm:extLst>
    </dgm:pt>
    <dgm:pt modelId="{2DD3A8E7-EA58-4F90-B91B-B38EEF8FCD2F}" type="pres">
      <dgm:prSet presAssocID="{916CFCF8-BD9D-45E1-818C-AE354547A056}" presName="spaceRect" presStyleCnt="0"/>
      <dgm:spPr/>
    </dgm:pt>
    <dgm:pt modelId="{CC7A82F4-7231-44AF-8A2F-4C8FF6DEC527}" type="pres">
      <dgm:prSet presAssocID="{916CFCF8-BD9D-45E1-818C-AE354547A056}" presName="parTx" presStyleLbl="revTx" presStyleIdx="2" presStyleCnt="6">
        <dgm:presLayoutVars>
          <dgm:chMax val="0"/>
          <dgm:chPref val="0"/>
        </dgm:presLayoutVars>
      </dgm:prSet>
      <dgm:spPr/>
    </dgm:pt>
    <dgm:pt modelId="{AFA1FD41-5C2A-418B-B921-3C1D739C3B25}" type="pres">
      <dgm:prSet presAssocID="{F6058C7C-5DF2-4D56-8671-D3100288E828}" presName="sibTrans" presStyleCnt="0"/>
      <dgm:spPr/>
    </dgm:pt>
    <dgm:pt modelId="{2C611207-8FF8-4F02-B2F4-EB6C3BFFFCE8}" type="pres">
      <dgm:prSet presAssocID="{E5EAC171-AB09-4E3A-A8DD-4EBC39D5062E}" presName="compNode" presStyleCnt="0"/>
      <dgm:spPr/>
    </dgm:pt>
    <dgm:pt modelId="{C2A1D858-6EE2-427C-8608-0D57FC04FA6C}" type="pres">
      <dgm:prSet presAssocID="{E5EAC171-AB09-4E3A-A8DD-4EBC39D5062E}" presName="bgRect" presStyleLbl="bgShp" presStyleIdx="3" presStyleCnt="6"/>
      <dgm:spPr/>
    </dgm:pt>
    <dgm:pt modelId="{82A49C53-D822-49AF-9825-E5DDBA3D2C0D}" type="pres">
      <dgm:prSet presAssocID="{E5EAC171-AB09-4E3A-A8DD-4EBC39D5062E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edding Cake"/>
        </a:ext>
      </dgm:extLst>
    </dgm:pt>
    <dgm:pt modelId="{D006D473-F8F5-4517-8033-F3FEF8BED527}" type="pres">
      <dgm:prSet presAssocID="{E5EAC171-AB09-4E3A-A8DD-4EBC39D5062E}" presName="spaceRect" presStyleCnt="0"/>
      <dgm:spPr/>
    </dgm:pt>
    <dgm:pt modelId="{E33E2776-A77B-4496-935F-925F136F0BA0}" type="pres">
      <dgm:prSet presAssocID="{E5EAC171-AB09-4E3A-A8DD-4EBC39D5062E}" presName="parTx" presStyleLbl="revTx" presStyleIdx="3" presStyleCnt="6">
        <dgm:presLayoutVars>
          <dgm:chMax val="0"/>
          <dgm:chPref val="0"/>
        </dgm:presLayoutVars>
      </dgm:prSet>
      <dgm:spPr/>
    </dgm:pt>
    <dgm:pt modelId="{065ABC0E-59C9-4731-B328-AE509A9ACA6E}" type="pres">
      <dgm:prSet presAssocID="{9AA776C5-085C-4DC7-AB75-50D24C5B0F0D}" presName="sibTrans" presStyleCnt="0"/>
      <dgm:spPr/>
    </dgm:pt>
    <dgm:pt modelId="{77433B1B-D97C-4B89-85D2-939BEC993313}" type="pres">
      <dgm:prSet presAssocID="{AB242098-4E1C-4449-913A-2B4094AC35C2}" presName="compNode" presStyleCnt="0"/>
      <dgm:spPr/>
    </dgm:pt>
    <dgm:pt modelId="{F45D5B1D-32DC-4D98-8895-C90ACE2CBBA1}" type="pres">
      <dgm:prSet presAssocID="{AB242098-4E1C-4449-913A-2B4094AC35C2}" presName="bgRect" presStyleLbl="bgShp" presStyleIdx="4" presStyleCnt="6"/>
      <dgm:spPr/>
    </dgm:pt>
    <dgm:pt modelId="{3C95DB86-1E2F-43E7-A9A1-0EEFCAEF85F7}" type="pres">
      <dgm:prSet presAssocID="{AB242098-4E1C-4449-913A-2B4094AC35C2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ca de verificación"/>
        </a:ext>
      </dgm:extLst>
    </dgm:pt>
    <dgm:pt modelId="{C4582F29-D2F4-4EF5-856E-DE352D7ED894}" type="pres">
      <dgm:prSet presAssocID="{AB242098-4E1C-4449-913A-2B4094AC35C2}" presName="spaceRect" presStyleCnt="0"/>
      <dgm:spPr/>
    </dgm:pt>
    <dgm:pt modelId="{A7046C14-F035-49DC-A142-269A1B1434B4}" type="pres">
      <dgm:prSet presAssocID="{AB242098-4E1C-4449-913A-2B4094AC35C2}" presName="parTx" presStyleLbl="revTx" presStyleIdx="4" presStyleCnt="6">
        <dgm:presLayoutVars>
          <dgm:chMax val="0"/>
          <dgm:chPref val="0"/>
        </dgm:presLayoutVars>
      </dgm:prSet>
      <dgm:spPr/>
    </dgm:pt>
    <dgm:pt modelId="{295A8C28-941B-475E-9E0C-3F3B38C64A51}" type="pres">
      <dgm:prSet presAssocID="{5CCC70C1-C740-4911-B1F5-F26F7F7413E6}" presName="sibTrans" presStyleCnt="0"/>
      <dgm:spPr/>
    </dgm:pt>
    <dgm:pt modelId="{161DAC4E-2D8C-4046-B88C-BAE28BBA72B0}" type="pres">
      <dgm:prSet presAssocID="{F15B4341-DD82-44A4-841B-A9292C233A37}" presName="compNode" presStyleCnt="0"/>
      <dgm:spPr/>
    </dgm:pt>
    <dgm:pt modelId="{DE4D2A8F-5A02-44B2-9F89-F5A3BA2D3568}" type="pres">
      <dgm:prSet presAssocID="{F15B4341-DD82-44A4-841B-A9292C233A37}" presName="bgRect" presStyleLbl="bgShp" presStyleIdx="5" presStyleCnt="6"/>
      <dgm:spPr/>
    </dgm:pt>
    <dgm:pt modelId="{654E2095-F73C-4087-B8C0-56692950B63F}" type="pres">
      <dgm:prSet presAssocID="{F15B4341-DD82-44A4-841B-A9292C233A37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ula de clases"/>
        </a:ext>
      </dgm:extLst>
    </dgm:pt>
    <dgm:pt modelId="{42305481-C77C-4632-8C19-916F1F2E69CB}" type="pres">
      <dgm:prSet presAssocID="{F15B4341-DD82-44A4-841B-A9292C233A37}" presName="spaceRect" presStyleCnt="0"/>
      <dgm:spPr/>
    </dgm:pt>
    <dgm:pt modelId="{E9BB280D-6B52-459F-89BF-601DA7A63FE1}" type="pres">
      <dgm:prSet presAssocID="{F15B4341-DD82-44A4-841B-A9292C233A37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10CB6E0F-7F5D-4064-AC45-7A6FA8F5BCF4}" srcId="{5E2070FE-348D-4808-B81A-CF073E0590DB}" destId="{AB242098-4E1C-4449-913A-2B4094AC35C2}" srcOrd="4" destOrd="0" parTransId="{EBE10A73-D0B1-4C25-94BE-C4FA26902050}" sibTransId="{5CCC70C1-C740-4911-B1F5-F26F7F7413E6}"/>
    <dgm:cxn modelId="{E770D714-9684-4CB3-B077-4478912230EC}" srcId="{5E2070FE-348D-4808-B81A-CF073E0590DB}" destId="{F15B4341-DD82-44A4-841B-A9292C233A37}" srcOrd="5" destOrd="0" parTransId="{39E31A22-785F-4A27-8713-B6D92827E028}" sibTransId="{3B2B2CF6-5C3D-4D07-AECB-AEF063CDBEEE}"/>
    <dgm:cxn modelId="{11DF7349-CFAA-4A60-A80D-124E6F302761}" srcId="{5E2070FE-348D-4808-B81A-CF073E0590DB}" destId="{76ACD079-CA11-477E-ABDE-2EC088C00238}" srcOrd="0" destOrd="0" parTransId="{2C464CF4-024E-447B-A6D1-84488E481CC5}" sibTransId="{105B5BAE-7F78-49F9-88B6-55E2D18B9B15}"/>
    <dgm:cxn modelId="{BFA4184D-6281-4F82-847D-845C7CCF843B}" type="presOf" srcId="{E5EAC171-AB09-4E3A-A8DD-4EBC39D5062E}" destId="{E33E2776-A77B-4496-935F-925F136F0BA0}" srcOrd="0" destOrd="0" presId="urn:microsoft.com/office/officeart/2018/2/layout/IconVerticalSolidList"/>
    <dgm:cxn modelId="{73825472-6D12-413F-91AC-A73CB95AF11D}" type="presOf" srcId="{5E2070FE-348D-4808-B81A-CF073E0590DB}" destId="{75AC2206-C341-4CA7-9B01-7F5186FC6409}" srcOrd="0" destOrd="0" presId="urn:microsoft.com/office/officeart/2018/2/layout/IconVerticalSolidList"/>
    <dgm:cxn modelId="{7815D87F-D466-4BC5-8424-4CCD5E081906}" type="presOf" srcId="{5C4EBFB2-C946-4DF5-96DA-26E61A3DC95D}" destId="{1529C683-0C64-4FC4-837D-A994A23804DA}" srcOrd="0" destOrd="0" presId="urn:microsoft.com/office/officeart/2018/2/layout/IconVerticalSolidList"/>
    <dgm:cxn modelId="{DF12A580-BDDE-4842-AC65-7FDB7EE841FA}" srcId="{5E2070FE-348D-4808-B81A-CF073E0590DB}" destId="{916CFCF8-BD9D-45E1-818C-AE354547A056}" srcOrd="2" destOrd="0" parTransId="{46DFFE14-C501-44A4-847A-D089DC9AA74A}" sibTransId="{F6058C7C-5DF2-4D56-8671-D3100288E828}"/>
    <dgm:cxn modelId="{71A91285-1C6E-494D-A4E6-010440C10360}" type="presOf" srcId="{916CFCF8-BD9D-45E1-818C-AE354547A056}" destId="{CC7A82F4-7231-44AF-8A2F-4C8FF6DEC527}" srcOrd="0" destOrd="0" presId="urn:microsoft.com/office/officeart/2018/2/layout/IconVerticalSolidList"/>
    <dgm:cxn modelId="{1E8CD686-E4C1-4A61-824A-F6D09FF251E3}" type="presOf" srcId="{76ACD079-CA11-477E-ABDE-2EC088C00238}" destId="{9FA58DAC-0AD6-4F54-91B9-B56802B0976F}" srcOrd="0" destOrd="0" presId="urn:microsoft.com/office/officeart/2018/2/layout/IconVerticalSolidList"/>
    <dgm:cxn modelId="{4596249F-0F06-4E47-BE4D-C68B2F54AEB1}" srcId="{5E2070FE-348D-4808-B81A-CF073E0590DB}" destId="{E5EAC171-AB09-4E3A-A8DD-4EBC39D5062E}" srcOrd="3" destOrd="0" parTransId="{76AB1485-37EE-4C86-B3C5-B704502973A5}" sibTransId="{9AA776C5-085C-4DC7-AB75-50D24C5B0F0D}"/>
    <dgm:cxn modelId="{6B04FBA0-05E5-4DE7-8A3C-698319102485}" type="presOf" srcId="{AB242098-4E1C-4449-913A-2B4094AC35C2}" destId="{A7046C14-F035-49DC-A142-269A1B1434B4}" srcOrd="0" destOrd="0" presId="urn:microsoft.com/office/officeart/2018/2/layout/IconVerticalSolidList"/>
    <dgm:cxn modelId="{1F578DBB-C2BF-451D-B1A0-A647F348EE1F}" srcId="{5E2070FE-348D-4808-B81A-CF073E0590DB}" destId="{5C4EBFB2-C946-4DF5-96DA-26E61A3DC95D}" srcOrd="1" destOrd="0" parTransId="{F4741BF7-7C5B-435F-B4C1-C73E904130CD}" sibTransId="{5DBC5B58-678A-469E-B937-A1A5D64CC117}"/>
    <dgm:cxn modelId="{2707E8F9-57D5-475E-AF83-D5C722E5C11E}" type="presOf" srcId="{F15B4341-DD82-44A4-841B-A9292C233A37}" destId="{E9BB280D-6B52-459F-89BF-601DA7A63FE1}" srcOrd="0" destOrd="0" presId="urn:microsoft.com/office/officeart/2018/2/layout/IconVerticalSolidList"/>
    <dgm:cxn modelId="{A56059F1-2FB6-4137-988E-1D09BA25A744}" type="presParOf" srcId="{75AC2206-C341-4CA7-9B01-7F5186FC6409}" destId="{D4233039-434A-4A29-B759-DB25EE844DFB}" srcOrd="0" destOrd="0" presId="urn:microsoft.com/office/officeart/2018/2/layout/IconVerticalSolidList"/>
    <dgm:cxn modelId="{AED03F01-FCD2-4FE3-8475-674A56C15531}" type="presParOf" srcId="{D4233039-434A-4A29-B759-DB25EE844DFB}" destId="{B633E83D-176F-4999-8F0F-F641EC7D9B65}" srcOrd="0" destOrd="0" presId="urn:microsoft.com/office/officeart/2018/2/layout/IconVerticalSolidList"/>
    <dgm:cxn modelId="{AB307650-8ACE-443B-BB16-E3D6609F01A9}" type="presParOf" srcId="{D4233039-434A-4A29-B759-DB25EE844DFB}" destId="{E6A4A0B4-6941-49C2-B2E1-E9A7E5BE3F2E}" srcOrd="1" destOrd="0" presId="urn:microsoft.com/office/officeart/2018/2/layout/IconVerticalSolidList"/>
    <dgm:cxn modelId="{ADFDE692-72FD-4B88-AA07-C5FA9F404C62}" type="presParOf" srcId="{D4233039-434A-4A29-B759-DB25EE844DFB}" destId="{4B4E2286-6F2D-4973-812D-F89EF879B5C3}" srcOrd="2" destOrd="0" presId="urn:microsoft.com/office/officeart/2018/2/layout/IconVerticalSolidList"/>
    <dgm:cxn modelId="{1D10FCA7-8CC0-4BC3-A0DB-EA10459E534F}" type="presParOf" srcId="{D4233039-434A-4A29-B759-DB25EE844DFB}" destId="{9FA58DAC-0AD6-4F54-91B9-B56802B0976F}" srcOrd="3" destOrd="0" presId="urn:microsoft.com/office/officeart/2018/2/layout/IconVerticalSolidList"/>
    <dgm:cxn modelId="{33511ED3-C245-41C2-AA41-907D87193B7C}" type="presParOf" srcId="{75AC2206-C341-4CA7-9B01-7F5186FC6409}" destId="{55FA4908-AC60-4119-9995-EF36E13DAA19}" srcOrd="1" destOrd="0" presId="urn:microsoft.com/office/officeart/2018/2/layout/IconVerticalSolidList"/>
    <dgm:cxn modelId="{6AF1D457-7386-4241-B459-27E5FBA5F753}" type="presParOf" srcId="{75AC2206-C341-4CA7-9B01-7F5186FC6409}" destId="{6C19F725-EBA8-4B8C-80CF-3E1ECA41AEFC}" srcOrd="2" destOrd="0" presId="urn:microsoft.com/office/officeart/2018/2/layout/IconVerticalSolidList"/>
    <dgm:cxn modelId="{EFB333B7-25B2-45D7-8AD7-6B5AA6453140}" type="presParOf" srcId="{6C19F725-EBA8-4B8C-80CF-3E1ECA41AEFC}" destId="{01287F87-B75F-4897-96E2-D5FB0FFB0D83}" srcOrd="0" destOrd="0" presId="urn:microsoft.com/office/officeart/2018/2/layout/IconVerticalSolidList"/>
    <dgm:cxn modelId="{80503A24-6E35-4CF4-BF48-CC12BF18A939}" type="presParOf" srcId="{6C19F725-EBA8-4B8C-80CF-3E1ECA41AEFC}" destId="{93BB5A64-3D85-4B64-A518-41135AF55CFB}" srcOrd="1" destOrd="0" presId="urn:microsoft.com/office/officeart/2018/2/layout/IconVerticalSolidList"/>
    <dgm:cxn modelId="{7E5D691D-6342-4BD1-9F3F-F75134EE6C5F}" type="presParOf" srcId="{6C19F725-EBA8-4B8C-80CF-3E1ECA41AEFC}" destId="{28684544-6C4A-4812-9DF9-D2AFFDC64E24}" srcOrd="2" destOrd="0" presId="urn:microsoft.com/office/officeart/2018/2/layout/IconVerticalSolidList"/>
    <dgm:cxn modelId="{860E518A-D037-460A-AA7F-C6B9D528D825}" type="presParOf" srcId="{6C19F725-EBA8-4B8C-80CF-3E1ECA41AEFC}" destId="{1529C683-0C64-4FC4-837D-A994A23804DA}" srcOrd="3" destOrd="0" presId="urn:microsoft.com/office/officeart/2018/2/layout/IconVerticalSolidList"/>
    <dgm:cxn modelId="{6BBC607F-72CA-40E8-86FF-B79B3C1ACAFF}" type="presParOf" srcId="{75AC2206-C341-4CA7-9B01-7F5186FC6409}" destId="{06A70143-C721-441C-89E0-35C062AA5FA2}" srcOrd="3" destOrd="0" presId="urn:microsoft.com/office/officeart/2018/2/layout/IconVerticalSolidList"/>
    <dgm:cxn modelId="{B95512D3-4C61-4E87-A9CA-8DF6B3B67C61}" type="presParOf" srcId="{75AC2206-C341-4CA7-9B01-7F5186FC6409}" destId="{EB20D080-0402-4748-A0EE-6D1C5B9E57DC}" srcOrd="4" destOrd="0" presId="urn:microsoft.com/office/officeart/2018/2/layout/IconVerticalSolidList"/>
    <dgm:cxn modelId="{66B7BB8A-C7BA-4A9C-8A05-28AA8FB2444E}" type="presParOf" srcId="{EB20D080-0402-4748-A0EE-6D1C5B9E57DC}" destId="{49E9BC79-4B20-487B-BDC8-C6DF6948B334}" srcOrd="0" destOrd="0" presId="urn:microsoft.com/office/officeart/2018/2/layout/IconVerticalSolidList"/>
    <dgm:cxn modelId="{EF7059D7-E2AB-42BA-AA76-C31A8F176499}" type="presParOf" srcId="{EB20D080-0402-4748-A0EE-6D1C5B9E57DC}" destId="{7FFA34FC-AF21-4B6B-9752-ED747F7FECE4}" srcOrd="1" destOrd="0" presId="urn:microsoft.com/office/officeart/2018/2/layout/IconVerticalSolidList"/>
    <dgm:cxn modelId="{8451617D-FAA5-4048-B5A0-12C7BEBE321F}" type="presParOf" srcId="{EB20D080-0402-4748-A0EE-6D1C5B9E57DC}" destId="{2DD3A8E7-EA58-4F90-B91B-B38EEF8FCD2F}" srcOrd="2" destOrd="0" presId="urn:microsoft.com/office/officeart/2018/2/layout/IconVerticalSolidList"/>
    <dgm:cxn modelId="{9E6BB992-14B6-441B-B27E-54D705C23330}" type="presParOf" srcId="{EB20D080-0402-4748-A0EE-6D1C5B9E57DC}" destId="{CC7A82F4-7231-44AF-8A2F-4C8FF6DEC527}" srcOrd="3" destOrd="0" presId="urn:microsoft.com/office/officeart/2018/2/layout/IconVerticalSolidList"/>
    <dgm:cxn modelId="{67B28EBF-1708-4981-AF8B-D675D2EAF142}" type="presParOf" srcId="{75AC2206-C341-4CA7-9B01-7F5186FC6409}" destId="{AFA1FD41-5C2A-418B-B921-3C1D739C3B25}" srcOrd="5" destOrd="0" presId="urn:microsoft.com/office/officeart/2018/2/layout/IconVerticalSolidList"/>
    <dgm:cxn modelId="{88CCF7EB-27A5-4EDA-B6EC-A02AC102990F}" type="presParOf" srcId="{75AC2206-C341-4CA7-9B01-7F5186FC6409}" destId="{2C611207-8FF8-4F02-B2F4-EB6C3BFFFCE8}" srcOrd="6" destOrd="0" presId="urn:microsoft.com/office/officeart/2018/2/layout/IconVerticalSolidList"/>
    <dgm:cxn modelId="{56A656B8-447A-452B-B6AF-7938487C90CE}" type="presParOf" srcId="{2C611207-8FF8-4F02-B2F4-EB6C3BFFFCE8}" destId="{C2A1D858-6EE2-427C-8608-0D57FC04FA6C}" srcOrd="0" destOrd="0" presId="urn:microsoft.com/office/officeart/2018/2/layout/IconVerticalSolidList"/>
    <dgm:cxn modelId="{BE903225-BAC9-4556-B10F-291571CAB723}" type="presParOf" srcId="{2C611207-8FF8-4F02-B2F4-EB6C3BFFFCE8}" destId="{82A49C53-D822-49AF-9825-E5DDBA3D2C0D}" srcOrd="1" destOrd="0" presId="urn:microsoft.com/office/officeart/2018/2/layout/IconVerticalSolidList"/>
    <dgm:cxn modelId="{0108BA76-3A85-4FC3-8931-65A9365C8B44}" type="presParOf" srcId="{2C611207-8FF8-4F02-B2F4-EB6C3BFFFCE8}" destId="{D006D473-F8F5-4517-8033-F3FEF8BED527}" srcOrd="2" destOrd="0" presId="urn:microsoft.com/office/officeart/2018/2/layout/IconVerticalSolidList"/>
    <dgm:cxn modelId="{33D48E35-7830-47BE-A64C-B9B279DC56DA}" type="presParOf" srcId="{2C611207-8FF8-4F02-B2F4-EB6C3BFFFCE8}" destId="{E33E2776-A77B-4496-935F-925F136F0BA0}" srcOrd="3" destOrd="0" presId="urn:microsoft.com/office/officeart/2018/2/layout/IconVerticalSolidList"/>
    <dgm:cxn modelId="{FA8AF80B-E533-4F18-B381-91DEBBE4A69A}" type="presParOf" srcId="{75AC2206-C341-4CA7-9B01-7F5186FC6409}" destId="{065ABC0E-59C9-4731-B328-AE509A9ACA6E}" srcOrd="7" destOrd="0" presId="urn:microsoft.com/office/officeart/2018/2/layout/IconVerticalSolidList"/>
    <dgm:cxn modelId="{DFB72ECF-D053-4A8A-B08F-750B52223010}" type="presParOf" srcId="{75AC2206-C341-4CA7-9B01-7F5186FC6409}" destId="{77433B1B-D97C-4B89-85D2-939BEC993313}" srcOrd="8" destOrd="0" presId="urn:microsoft.com/office/officeart/2018/2/layout/IconVerticalSolidList"/>
    <dgm:cxn modelId="{25D4F254-20D9-4FD5-965F-BFCAFEE2390D}" type="presParOf" srcId="{77433B1B-D97C-4B89-85D2-939BEC993313}" destId="{F45D5B1D-32DC-4D98-8895-C90ACE2CBBA1}" srcOrd="0" destOrd="0" presId="urn:microsoft.com/office/officeart/2018/2/layout/IconVerticalSolidList"/>
    <dgm:cxn modelId="{5A9086B4-DCAB-43B3-8248-9F75E7490A23}" type="presParOf" srcId="{77433B1B-D97C-4B89-85D2-939BEC993313}" destId="{3C95DB86-1E2F-43E7-A9A1-0EEFCAEF85F7}" srcOrd="1" destOrd="0" presId="urn:microsoft.com/office/officeart/2018/2/layout/IconVerticalSolidList"/>
    <dgm:cxn modelId="{713FB636-BD43-4BD3-A8CA-A67EE01D4925}" type="presParOf" srcId="{77433B1B-D97C-4B89-85D2-939BEC993313}" destId="{C4582F29-D2F4-4EF5-856E-DE352D7ED894}" srcOrd="2" destOrd="0" presId="urn:microsoft.com/office/officeart/2018/2/layout/IconVerticalSolidList"/>
    <dgm:cxn modelId="{41C10655-18A1-43BA-A689-748A30733CE0}" type="presParOf" srcId="{77433B1B-D97C-4B89-85D2-939BEC993313}" destId="{A7046C14-F035-49DC-A142-269A1B1434B4}" srcOrd="3" destOrd="0" presId="urn:microsoft.com/office/officeart/2018/2/layout/IconVerticalSolidList"/>
    <dgm:cxn modelId="{ACF18E85-8006-4B69-898C-B07691B24F52}" type="presParOf" srcId="{75AC2206-C341-4CA7-9B01-7F5186FC6409}" destId="{295A8C28-941B-475E-9E0C-3F3B38C64A51}" srcOrd="9" destOrd="0" presId="urn:microsoft.com/office/officeart/2018/2/layout/IconVerticalSolidList"/>
    <dgm:cxn modelId="{6D1F2462-3A47-4504-AE26-3FA58C1E683F}" type="presParOf" srcId="{75AC2206-C341-4CA7-9B01-7F5186FC6409}" destId="{161DAC4E-2D8C-4046-B88C-BAE28BBA72B0}" srcOrd="10" destOrd="0" presId="urn:microsoft.com/office/officeart/2018/2/layout/IconVerticalSolidList"/>
    <dgm:cxn modelId="{C00C395E-EC97-46E0-B26E-11503833A405}" type="presParOf" srcId="{161DAC4E-2D8C-4046-B88C-BAE28BBA72B0}" destId="{DE4D2A8F-5A02-44B2-9F89-F5A3BA2D3568}" srcOrd="0" destOrd="0" presId="urn:microsoft.com/office/officeart/2018/2/layout/IconVerticalSolidList"/>
    <dgm:cxn modelId="{33F18F1F-CDC7-4A4A-BA60-59472C97E382}" type="presParOf" srcId="{161DAC4E-2D8C-4046-B88C-BAE28BBA72B0}" destId="{654E2095-F73C-4087-B8C0-56692950B63F}" srcOrd="1" destOrd="0" presId="urn:microsoft.com/office/officeart/2018/2/layout/IconVerticalSolidList"/>
    <dgm:cxn modelId="{8F8D9B78-5E1B-49B9-976D-DECC6F8828C4}" type="presParOf" srcId="{161DAC4E-2D8C-4046-B88C-BAE28BBA72B0}" destId="{42305481-C77C-4632-8C19-916F1F2E69CB}" srcOrd="2" destOrd="0" presId="urn:microsoft.com/office/officeart/2018/2/layout/IconVerticalSolidList"/>
    <dgm:cxn modelId="{8F8B32CD-FBE5-4DB0-89DA-7065A5D8CC4F}" type="presParOf" srcId="{161DAC4E-2D8C-4046-B88C-BAE28BBA72B0}" destId="{E9BB280D-6B52-459F-89BF-601DA7A63FE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A9C0E5-D030-4179-A581-F03962875D7E}">
      <dsp:nvSpPr>
        <dsp:cNvPr id="0" name=""/>
        <dsp:cNvSpPr/>
      </dsp:nvSpPr>
      <dsp:spPr>
        <a:xfrm>
          <a:off x="0" y="531"/>
          <a:ext cx="10515600" cy="124470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83C3AD-7B4E-4883-AA90-40A08CC5426A}">
      <dsp:nvSpPr>
        <dsp:cNvPr id="0" name=""/>
        <dsp:cNvSpPr/>
      </dsp:nvSpPr>
      <dsp:spPr>
        <a:xfrm>
          <a:off x="376522" y="280590"/>
          <a:ext cx="684586" cy="68458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FBA998-43E2-4B37-88BF-402E92F5AECD}">
      <dsp:nvSpPr>
        <dsp:cNvPr id="0" name=""/>
        <dsp:cNvSpPr/>
      </dsp:nvSpPr>
      <dsp:spPr>
        <a:xfrm>
          <a:off x="1437631" y="531"/>
          <a:ext cx="9077968" cy="12447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731" tIns="131731" rIns="131731" bIns="131731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300" kern="1200"/>
            <a:t>Las ideas principales contienen la información más fundamental de un texto. Si se eliminaran estas ideas, el texto perdería sentido. </a:t>
          </a:r>
          <a:endParaRPr lang="en-US" sz="2300" kern="1200"/>
        </a:p>
      </dsp:txBody>
      <dsp:txXfrm>
        <a:off x="1437631" y="531"/>
        <a:ext cx="9077968" cy="1244702"/>
      </dsp:txXfrm>
    </dsp:sp>
    <dsp:sp modelId="{11C6C590-6759-4C43-8044-ECCEFF135EF5}">
      <dsp:nvSpPr>
        <dsp:cNvPr id="0" name=""/>
        <dsp:cNvSpPr/>
      </dsp:nvSpPr>
      <dsp:spPr>
        <a:xfrm>
          <a:off x="0" y="1556410"/>
          <a:ext cx="10515600" cy="124470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DFA71F-9250-48FE-B57E-7A163819AAEB}">
      <dsp:nvSpPr>
        <dsp:cNvPr id="0" name=""/>
        <dsp:cNvSpPr/>
      </dsp:nvSpPr>
      <dsp:spPr>
        <a:xfrm>
          <a:off x="376522" y="1836468"/>
          <a:ext cx="684586" cy="68458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6C9574-E7D6-4FC8-867F-19AEE16BF760}">
      <dsp:nvSpPr>
        <dsp:cNvPr id="0" name=""/>
        <dsp:cNvSpPr/>
      </dsp:nvSpPr>
      <dsp:spPr>
        <a:xfrm>
          <a:off x="1437631" y="1556410"/>
          <a:ext cx="9077968" cy="12447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731" tIns="131731" rIns="131731" bIns="131731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300" kern="1200"/>
            <a:t>En las ideas principales se estructura el sentido global del párrafo o texto y a la vez requieren de las ideas secundarias para explicitar, extender, fundamentar o aclarar ese sentido principal. </a:t>
          </a:r>
          <a:endParaRPr lang="en-US" sz="2300" kern="1200"/>
        </a:p>
      </dsp:txBody>
      <dsp:txXfrm>
        <a:off x="1437631" y="1556410"/>
        <a:ext cx="9077968" cy="1244702"/>
      </dsp:txXfrm>
    </dsp:sp>
    <dsp:sp modelId="{81E4D435-C329-4747-8513-F11DC846BB29}">
      <dsp:nvSpPr>
        <dsp:cNvPr id="0" name=""/>
        <dsp:cNvSpPr/>
      </dsp:nvSpPr>
      <dsp:spPr>
        <a:xfrm>
          <a:off x="0" y="3112289"/>
          <a:ext cx="10515600" cy="124470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FEC81E-E9E1-4902-80A6-B87F5AD5EE18}">
      <dsp:nvSpPr>
        <dsp:cNvPr id="0" name=""/>
        <dsp:cNvSpPr/>
      </dsp:nvSpPr>
      <dsp:spPr>
        <a:xfrm>
          <a:off x="376522" y="3392347"/>
          <a:ext cx="684586" cy="68458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7D3129-1E7E-42EC-B2E8-C30871CA7DE4}">
      <dsp:nvSpPr>
        <dsp:cNvPr id="0" name=""/>
        <dsp:cNvSpPr/>
      </dsp:nvSpPr>
      <dsp:spPr>
        <a:xfrm>
          <a:off x="1437631" y="3112289"/>
          <a:ext cx="9077968" cy="12447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731" tIns="131731" rIns="131731" bIns="131731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300" kern="1200" dirty="0"/>
            <a:t>E</a:t>
          </a:r>
          <a:r>
            <a:rPr lang="es-MX" sz="2300" b="0" i="0" kern="1200" dirty="0"/>
            <a:t>jemplo, en la </a:t>
          </a:r>
          <a:r>
            <a:rPr lang="es-MX" sz="2300" b="1" i="0" u="sng" kern="1200" dirty="0">
              <a:hlinkClick xmlns:r="http://schemas.openxmlformats.org/officeDocument/2006/relationships" r:id="rId7"/>
            </a:rPr>
            <a:t>fábula</a:t>
          </a:r>
          <a:r>
            <a:rPr lang="es-MX" sz="2300" b="0" i="0" kern="1200" dirty="0"/>
            <a:t> “</a:t>
          </a:r>
          <a:r>
            <a:rPr lang="es-MX" sz="2300" kern="1200" dirty="0"/>
            <a:t>la liebre</a:t>
          </a:r>
          <a:r>
            <a:rPr lang="es-MX" sz="2300" b="0" i="0" kern="1200" dirty="0"/>
            <a:t> y la tortuga”, la idea principal es:</a:t>
          </a:r>
          <a:br>
            <a:rPr lang="es-MX" sz="2300" kern="1200" dirty="0"/>
          </a:br>
          <a:r>
            <a:rPr lang="es-MX" sz="2300" b="0" i="0" kern="1200" dirty="0"/>
            <a:t>“Una </a:t>
          </a:r>
          <a:r>
            <a:rPr lang="es-MX" sz="2300" b="1" kern="1200" dirty="0"/>
            <a:t>liebre</a:t>
          </a:r>
          <a:r>
            <a:rPr lang="es-MX" sz="2300" b="0" i="0" kern="1200" dirty="0"/>
            <a:t> desafió a un morrocoy para correr una carrera, el morrocoy aceptó con la condición de que le daría alguna ventaja </a:t>
          </a:r>
          <a:r>
            <a:rPr lang="es-MX" sz="2300" kern="1200" dirty="0"/>
            <a:t>la liebre</a:t>
          </a:r>
          <a:r>
            <a:rPr lang="es-MX" sz="2300" b="0" i="0" kern="1200" dirty="0"/>
            <a:t>”</a:t>
          </a:r>
          <a:endParaRPr lang="en-US" sz="2300" kern="1200" dirty="0"/>
        </a:p>
      </dsp:txBody>
      <dsp:txXfrm>
        <a:off x="1437631" y="3112289"/>
        <a:ext cx="9077968" cy="12447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33E83D-176F-4999-8F0F-F641EC7D9B65}">
      <dsp:nvSpPr>
        <dsp:cNvPr id="0" name=""/>
        <dsp:cNvSpPr/>
      </dsp:nvSpPr>
      <dsp:spPr>
        <a:xfrm>
          <a:off x="0" y="1407"/>
          <a:ext cx="10515600" cy="59979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A4A0B4-6941-49C2-B2E1-E9A7E5BE3F2E}">
      <dsp:nvSpPr>
        <dsp:cNvPr id="0" name=""/>
        <dsp:cNvSpPr/>
      </dsp:nvSpPr>
      <dsp:spPr>
        <a:xfrm>
          <a:off x="181438" y="136361"/>
          <a:ext cx="329887" cy="32988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A58DAC-0AD6-4F54-91B9-B56802B0976F}">
      <dsp:nvSpPr>
        <dsp:cNvPr id="0" name=""/>
        <dsp:cNvSpPr/>
      </dsp:nvSpPr>
      <dsp:spPr>
        <a:xfrm>
          <a:off x="692764" y="1407"/>
          <a:ext cx="9822835" cy="599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478" tIns="63478" rIns="63478" bIns="63478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b="1" kern="1200"/>
            <a:t>Oraciones Imperativas:</a:t>
          </a:r>
          <a:endParaRPr lang="en-US" sz="1600" kern="1200"/>
        </a:p>
      </dsp:txBody>
      <dsp:txXfrm>
        <a:off x="692764" y="1407"/>
        <a:ext cx="9822835" cy="599796"/>
      </dsp:txXfrm>
    </dsp:sp>
    <dsp:sp modelId="{01287F87-B75F-4897-96E2-D5FB0FFB0D83}">
      <dsp:nvSpPr>
        <dsp:cNvPr id="0" name=""/>
        <dsp:cNvSpPr/>
      </dsp:nvSpPr>
      <dsp:spPr>
        <a:xfrm>
          <a:off x="0" y="751152"/>
          <a:ext cx="10515600" cy="599796"/>
        </a:xfrm>
        <a:prstGeom prst="roundRect">
          <a:avLst>
            <a:gd name="adj" fmla="val 10000"/>
          </a:avLst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BB5A64-3D85-4B64-A518-41135AF55CFB}">
      <dsp:nvSpPr>
        <dsp:cNvPr id="0" name=""/>
        <dsp:cNvSpPr/>
      </dsp:nvSpPr>
      <dsp:spPr>
        <a:xfrm>
          <a:off x="181438" y="886107"/>
          <a:ext cx="329887" cy="32988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29C683-0C64-4FC4-837D-A994A23804DA}">
      <dsp:nvSpPr>
        <dsp:cNvPr id="0" name=""/>
        <dsp:cNvSpPr/>
      </dsp:nvSpPr>
      <dsp:spPr>
        <a:xfrm>
          <a:off x="692764" y="751152"/>
          <a:ext cx="9822835" cy="599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478" tIns="63478" rIns="63478" bIns="63478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/>
            <a:t>Expresan ruegos, peticiones , mandatos y consejos.</a:t>
          </a:r>
          <a:endParaRPr lang="en-US" sz="1600" kern="1200"/>
        </a:p>
      </dsp:txBody>
      <dsp:txXfrm>
        <a:off x="692764" y="751152"/>
        <a:ext cx="9822835" cy="599796"/>
      </dsp:txXfrm>
    </dsp:sp>
    <dsp:sp modelId="{49E9BC79-4B20-487B-BDC8-C6DF6948B334}">
      <dsp:nvSpPr>
        <dsp:cNvPr id="0" name=""/>
        <dsp:cNvSpPr/>
      </dsp:nvSpPr>
      <dsp:spPr>
        <a:xfrm>
          <a:off x="0" y="1500898"/>
          <a:ext cx="10515600" cy="599796"/>
        </a:xfrm>
        <a:prstGeom prst="roundRect">
          <a:avLst>
            <a:gd name="adj" fmla="val 10000"/>
          </a:avLst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FA34FC-AF21-4B6B-9752-ED747F7FECE4}">
      <dsp:nvSpPr>
        <dsp:cNvPr id="0" name=""/>
        <dsp:cNvSpPr/>
      </dsp:nvSpPr>
      <dsp:spPr>
        <a:xfrm>
          <a:off x="181438" y="1635852"/>
          <a:ext cx="329887" cy="32988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7A82F4-7231-44AF-8A2F-4C8FF6DEC527}">
      <dsp:nvSpPr>
        <dsp:cNvPr id="0" name=""/>
        <dsp:cNvSpPr/>
      </dsp:nvSpPr>
      <dsp:spPr>
        <a:xfrm>
          <a:off x="692764" y="1500898"/>
          <a:ext cx="9822835" cy="599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478" tIns="63478" rIns="63478" bIns="63478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/>
            <a:t>Ejemplo: ¡Haz tu tarea!</a:t>
          </a:r>
          <a:endParaRPr lang="en-US" sz="1600" kern="1200"/>
        </a:p>
      </dsp:txBody>
      <dsp:txXfrm>
        <a:off x="692764" y="1500898"/>
        <a:ext cx="9822835" cy="599796"/>
      </dsp:txXfrm>
    </dsp:sp>
    <dsp:sp modelId="{C2A1D858-6EE2-427C-8608-0D57FC04FA6C}">
      <dsp:nvSpPr>
        <dsp:cNvPr id="0" name=""/>
        <dsp:cNvSpPr/>
      </dsp:nvSpPr>
      <dsp:spPr>
        <a:xfrm>
          <a:off x="0" y="2250643"/>
          <a:ext cx="10515600" cy="599796"/>
        </a:xfrm>
        <a:prstGeom prst="roundRect">
          <a:avLst>
            <a:gd name="adj" fmla="val 10000"/>
          </a:avLst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A49C53-D822-49AF-9825-E5DDBA3D2C0D}">
      <dsp:nvSpPr>
        <dsp:cNvPr id="0" name=""/>
        <dsp:cNvSpPr/>
      </dsp:nvSpPr>
      <dsp:spPr>
        <a:xfrm>
          <a:off x="181438" y="2385597"/>
          <a:ext cx="329887" cy="32988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3E2776-A77B-4496-935F-925F136F0BA0}">
      <dsp:nvSpPr>
        <dsp:cNvPr id="0" name=""/>
        <dsp:cNvSpPr/>
      </dsp:nvSpPr>
      <dsp:spPr>
        <a:xfrm>
          <a:off x="692764" y="2250643"/>
          <a:ext cx="9822835" cy="599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478" tIns="63478" rIns="63478" bIns="63478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/>
            <a:t>No despiertes a tu mamá.</a:t>
          </a:r>
          <a:endParaRPr lang="en-US" sz="1600" kern="1200"/>
        </a:p>
      </dsp:txBody>
      <dsp:txXfrm>
        <a:off x="692764" y="2250643"/>
        <a:ext cx="9822835" cy="599796"/>
      </dsp:txXfrm>
    </dsp:sp>
    <dsp:sp modelId="{F45D5B1D-32DC-4D98-8895-C90ACE2CBBA1}">
      <dsp:nvSpPr>
        <dsp:cNvPr id="0" name=""/>
        <dsp:cNvSpPr/>
      </dsp:nvSpPr>
      <dsp:spPr>
        <a:xfrm>
          <a:off x="0" y="3000388"/>
          <a:ext cx="10515600" cy="599796"/>
        </a:xfrm>
        <a:prstGeom prst="roundRect">
          <a:avLst>
            <a:gd name="adj" fmla="val 10000"/>
          </a:avLst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95DB86-1E2F-43E7-A9A1-0EEFCAEF85F7}">
      <dsp:nvSpPr>
        <dsp:cNvPr id="0" name=""/>
        <dsp:cNvSpPr/>
      </dsp:nvSpPr>
      <dsp:spPr>
        <a:xfrm>
          <a:off x="181438" y="3135342"/>
          <a:ext cx="329887" cy="329887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046C14-F035-49DC-A142-269A1B1434B4}">
      <dsp:nvSpPr>
        <dsp:cNvPr id="0" name=""/>
        <dsp:cNvSpPr/>
      </dsp:nvSpPr>
      <dsp:spPr>
        <a:xfrm>
          <a:off x="692764" y="3000388"/>
          <a:ext cx="9822835" cy="599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478" tIns="63478" rIns="63478" bIns="63478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b="1" kern="1200"/>
            <a:t>Oraciones afirmativas:</a:t>
          </a:r>
          <a:endParaRPr lang="en-US" sz="1600" kern="1200"/>
        </a:p>
      </dsp:txBody>
      <dsp:txXfrm>
        <a:off x="692764" y="3000388"/>
        <a:ext cx="9822835" cy="599796"/>
      </dsp:txXfrm>
    </dsp:sp>
    <dsp:sp modelId="{DE4D2A8F-5A02-44B2-9F89-F5A3BA2D3568}">
      <dsp:nvSpPr>
        <dsp:cNvPr id="0" name=""/>
        <dsp:cNvSpPr/>
      </dsp:nvSpPr>
      <dsp:spPr>
        <a:xfrm>
          <a:off x="0" y="3750134"/>
          <a:ext cx="10515600" cy="599796"/>
        </a:xfrm>
        <a:prstGeom prst="roundRect">
          <a:avLst>
            <a:gd name="adj" fmla="val 1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4E2095-F73C-4087-B8C0-56692950B63F}">
      <dsp:nvSpPr>
        <dsp:cNvPr id="0" name=""/>
        <dsp:cNvSpPr/>
      </dsp:nvSpPr>
      <dsp:spPr>
        <a:xfrm>
          <a:off x="181438" y="3885088"/>
          <a:ext cx="329887" cy="329887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BB280D-6B52-459F-89BF-601DA7A63FE1}">
      <dsp:nvSpPr>
        <dsp:cNvPr id="0" name=""/>
        <dsp:cNvSpPr/>
      </dsp:nvSpPr>
      <dsp:spPr>
        <a:xfrm>
          <a:off x="692764" y="3750134"/>
          <a:ext cx="9822835" cy="599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478" tIns="63478" rIns="63478" bIns="63478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/>
            <a:t>Proporcionan información acerca de un hecho o situación en particular. Ejemplo: Los alumnos de nuevo ingreso participan con alegría en las clases.</a:t>
          </a:r>
          <a:endParaRPr lang="en-US" sz="1600" kern="1200"/>
        </a:p>
      </dsp:txBody>
      <dsp:txXfrm>
        <a:off x="692764" y="3750134"/>
        <a:ext cx="9822835" cy="5997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80A13B-5112-43D3-9546-2DCF71DBA2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5B2E718-E325-4103-8D5D-ED9F031152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39E6143-C70F-4B3B-8B8E-88AB795F4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F2366-22F9-4030-9320-6193FD304A06}" type="datetimeFigureOut">
              <a:rPr lang="es-MX" smtClean="0"/>
              <a:t>30/08/2023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E8D0093-7BC1-433C-BA22-C2BC0CBEF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4533D6D-0FB3-4E14-9226-72B5B10A0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DDD35-8CD3-4EFB-932A-1A82A1D5C7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1412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8C14A0-222D-495F-A9AA-7EDDF9D7B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6E21058-A10F-4DF4-B739-305472D328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A54B9A-4711-44BA-9AF2-051358C6D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F2366-22F9-4030-9320-6193FD304A06}" type="datetimeFigureOut">
              <a:rPr lang="es-MX" smtClean="0"/>
              <a:t>30/08/2023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9CCC84-024A-4EB0-BE7B-7355A70D6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B7B0AAC-6DAE-4365-8A51-1BCB67D61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DDD35-8CD3-4EFB-932A-1A82A1D5C7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9582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7A56480-9507-43C9-8D77-A2325FF5FB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1530A63-56F4-448D-8F35-65F4C5E5E0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49A2EB-C105-40B7-B57D-DBFA39A46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F2366-22F9-4030-9320-6193FD304A06}" type="datetimeFigureOut">
              <a:rPr lang="es-MX" smtClean="0"/>
              <a:t>30/08/2023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63E4D3-3930-4F9E-9C85-3D215F87A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E596C72-0E7E-41EE-897B-6160DDD17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DDD35-8CD3-4EFB-932A-1A82A1D5C7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9500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ED50E9-ABA9-441C-8B1F-4E1D0D1B0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3D09E91-A5F9-41F7-A8BA-79E4C83ABA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49162AB-938B-4AA0-8900-416DEC8BA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F2366-22F9-4030-9320-6193FD304A06}" type="datetimeFigureOut">
              <a:rPr lang="es-MX" smtClean="0"/>
              <a:t>30/08/2023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8B3480F-1CA1-4FB4-8746-CD1DEEA18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D8D4E5A-7FE9-477C-8AB0-7D2A73315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DDD35-8CD3-4EFB-932A-1A82A1D5C7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8862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B18A99-C826-44DC-929E-7DEA41C96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89F53A9-5E7E-4043-9C45-D0445D73AA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0CE483-3048-4B35-9E3E-04F74CBE3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F2366-22F9-4030-9320-6193FD304A06}" type="datetimeFigureOut">
              <a:rPr lang="es-MX" smtClean="0"/>
              <a:t>30/08/2023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A8E5C7B-AC11-4959-8C16-B60FA0F46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EF5C8FC-C2EE-42F3-8F43-3B565A4E1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DDD35-8CD3-4EFB-932A-1A82A1D5C7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1279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80EAC2-EB14-4EE1-88DE-817DDC3A4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79AEA3A-AFF5-4627-B64E-6B0D60AEE0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7040A7F-4EF0-4AC3-B138-4402B158D9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DC04A5F-785F-4467-A4F2-466791930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F2366-22F9-4030-9320-6193FD304A06}" type="datetimeFigureOut">
              <a:rPr lang="es-MX" smtClean="0"/>
              <a:t>30/08/2023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40739DE-EA5B-4A27-874D-73268E0DD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FCBB4B1-5B3E-4EBD-84AB-9BEF217CB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DDD35-8CD3-4EFB-932A-1A82A1D5C7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5524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F4F14F-7071-48FB-858C-075F884EA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37E90CD-F563-4839-A04D-E7E550DFFA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717AFA8-8061-4272-B990-186E7A87C7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676E116-63E3-4298-96D2-C657DE5756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183C6D4-1336-45ED-9A45-901E6B7F35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D75B8E5-A14F-4A30-9175-1534180F9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F2366-22F9-4030-9320-6193FD304A06}" type="datetimeFigureOut">
              <a:rPr lang="es-MX" smtClean="0"/>
              <a:t>30/08/2023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1C12684-2741-4999-9347-FB1A474CC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8BC0D51-75A1-424E-AAFD-E86E7F16E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DDD35-8CD3-4EFB-932A-1A82A1D5C7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170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7D2AA1-3DBD-4655-A693-F9A24F7A5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1655AF8-FDAF-49BE-8C0C-83B80A54E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F2366-22F9-4030-9320-6193FD304A06}" type="datetimeFigureOut">
              <a:rPr lang="es-MX" smtClean="0"/>
              <a:t>30/08/2023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0D6EACE-2432-4F8C-8D7A-FE807F6DF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43BCDAD-72D9-4B10-A215-2EE7E9DEC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DDD35-8CD3-4EFB-932A-1A82A1D5C7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2573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75AB466-EE32-4D63-96EF-1B5F3B820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F2366-22F9-4030-9320-6193FD304A06}" type="datetimeFigureOut">
              <a:rPr lang="es-MX" smtClean="0"/>
              <a:t>30/08/2023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2220438-7441-45B7-B918-4713E14D3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EDE5BEB-0491-4CC4-B239-2913A1529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DDD35-8CD3-4EFB-932A-1A82A1D5C7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3115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E5FCF4-C623-4A8C-B063-80D7FE014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8CAF70D-4336-412B-888F-8BFDC4E95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A729D74-D9D8-4A2B-B210-2D32496425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D315971-843F-40EC-97BB-4CD1A2937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F2366-22F9-4030-9320-6193FD304A06}" type="datetimeFigureOut">
              <a:rPr lang="es-MX" smtClean="0"/>
              <a:t>30/08/2023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09D0AE8-D526-465C-834A-9D0170F8C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DB691E1-A17C-45C8-BA98-CCA90560E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DDD35-8CD3-4EFB-932A-1A82A1D5C7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277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4D7284-D9C7-4BCE-BE95-BFECF7005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231E389-C806-4F43-887A-A7F8EDBCFB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7F0BE29-AA9C-4987-B75E-1BFF007C3A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6C2D709-B103-4F9F-8823-D279EBE0B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F2366-22F9-4030-9320-6193FD304A06}" type="datetimeFigureOut">
              <a:rPr lang="es-MX" smtClean="0"/>
              <a:t>30/08/2023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72DEF9B-870C-446B-BCCE-904DA07AE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7B5BE68-6547-43D0-BB6B-526FE6D32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DDD35-8CD3-4EFB-932A-1A82A1D5C7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8820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3B76678-8FE0-49B0-97AA-3481C7DEB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E2F56BF-59C8-402E-98D2-C26FF62478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0077A3F-0582-4511-B5CA-68C92436E0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F2366-22F9-4030-9320-6193FD304A06}" type="datetimeFigureOut">
              <a:rPr lang="es-MX" smtClean="0"/>
              <a:t>30/08/2023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4AB847D-B387-4FFF-AEDE-91A1471CC4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7153592-ECBB-4991-A835-A20A908ABD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DDD35-8CD3-4EFB-932A-1A82A1D5C7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7375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toy-aprendiendo.com/idea-principal.html" TargetMode="External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onceptodefinicion.de/line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Personas trabajando en ideas">
            <a:extLst>
              <a:ext uri="{FF2B5EF4-FFF2-40B4-BE49-F238E27FC236}">
                <a16:creationId xmlns:a16="http://schemas.microsoft.com/office/drawing/2014/main" id="{E0BF8379-17E3-AFFD-90B9-C7C1BA232F4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7338" b="6784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5F6F012F-57ED-4428-AD23-BEEBBAF33E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es-MX">
                <a:solidFill>
                  <a:srgbClr val="FFFFFF"/>
                </a:solidFill>
              </a:rPr>
              <a:t>Ideas primarias y secundarias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A2C2E8B-A99B-4141-8C7C-9DB07BCE73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 vert="horz" lIns="91440" tIns="45720" rIns="91440" bIns="45720" rtlCol="0">
            <a:normAutofit/>
          </a:bodyPr>
          <a:lstStyle/>
          <a:p>
            <a:endParaRPr lang="es-MX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2780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53B021B3-DE93-4AB7-8A18-CF5F1CED8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D8DDC5A-17AA-4DB1-9732-C31845A11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6032"/>
            <a:ext cx="10506456" cy="1014984"/>
          </a:xfrm>
        </p:spPr>
        <p:txBody>
          <a:bodyPr anchor="b">
            <a:normAutofit/>
          </a:bodyPr>
          <a:lstStyle/>
          <a:p>
            <a:r>
              <a:rPr lang="es-MX"/>
              <a:t>Ideas principales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1634502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1538176"/>
            <a:ext cx="1873457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23" name="Marcador de contenido 2">
            <a:extLst>
              <a:ext uri="{FF2B5EF4-FFF2-40B4-BE49-F238E27FC236}">
                <a16:creationId xmlns:a16="http://schemas.microsoft.com/office/drawing/2014/main" id="{99C05F90-9FB8-8636-EBD5-DC0394B606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213109"/>
              </p:ext>
            </p:extLst>
          </p:nvPr>
        </p:nvGraphicFramePr>
        <p:xfrm>
          <a:off x="838200" y="1926266"/>
          <a:ext cx="10515600" cy="4357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06380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8AD7AD8-7A1D-B852-1A22-8B78C2671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s-MX">
                <a:solidFill>
                  <a:srgbClr val="FFFFFF"/>
                </a:solidFill>
              </a:rPr>
              <a:t>Tipos de ideas principales</a:t>
            </a:r>
          </a:p>
        </p:txBody>
      </p:sp>
      <p:graphicFrame>
        <p:nvGraphicFramePr>
          <p:cNvPr id="15" name="Marcador de contenido 2">
            <a:extLst>
              <a:ext uri="{FF2B5EF4-FFF2-40B4-BE49-F238E27FC236}">
                <a16:creationId xmlns:a16="http://schemas.microsoft.com/office/drawing/2014/main" id="{ECE04F10-8B36-3BB2-B095-9B5563B0BD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193874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488160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Slide Background">
            <a:extLst>
              <a:ext uri="{FF2B5EF4-FFF2-40B4-BE49-F238E27FC236}">
                <a16:creationId xmlns:a16="http://schemas.microsoft.com/office/drawing/2014/main" id="{3ECBE1F1-D69B-4AFA-ABD5-8E41720EF6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13" descr="Bombilla en fondo amarillo con rayos de luz y cable pintados">
            <a:extLst>
              <a:ext uri="{FF2B5EF4-FFF2-40B4-BE49-F238E27FC236}">
                <a16:creationId xmlns:a16="http://schemas.microsoft.com/office/drawing/2014/main" id="{8F2A87B3-3F4C-3435-7383-FB710FB2D1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7871" r="3613"/>
          <a:stretch/>
        </p:blipFill>
        <p:spPr>
          <a:xfrm>
            <a:off x="-1" y="-2"/>
            <a:ext cx="5410198" cy="6858002"/>
          </a:xfrm>
          <a:prstGeom prst="rect">
            <a:avLst/>
          </a:prstGeom>
        </p:spPr>
      </p:pic>
      <p:sp useBgFill="1">
        <p:nvSpPr>
          <p:cNvPr id="26" name="Rectangle 19">
            <a:extLst>
              <a:ext uri="{FF2B5EF4-FFF2-40B4-BE49-F238E27FC236}">
                <a16:creationId xmlns:a16="http://schemas.microsoft.com/office/drawing/2014/main" id="{603A6265-E10C-4B85-9C20-E75FCAF9CC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0197" y="-1"/>
            <a:ext cx="6781802" cy="2286000"/>
          </a:xfrm>
          <a:prstGeom prst="rect">
            <a:avLst/>
          </a:prstGeom>
          <a:ln>
            <a:noFill/>
          </a:ln>
          <a:effectLst>
            <a:outerShdw blurRad="355600" dist="152400" sx="95000" sy="95000" algn="t" rotWithShape="0">
              <a:srgbClr val="000000">
                <a:alpha val="2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A4FD2E1-6F19-4E00-812D-517B3CEBF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317" y="405685"/>
            <a:ext cx="5464968" cy="1559301"/>
          </a:xfrm>
        </p:spPr>
        <p:txBody>
          <a:bodyPr>
            <a:normAutofit/>
          </a:bodyPr>
          <a:lstStyle/>
          <a:p>
            <a:r>
              <a:rPr lang="es-MX" sz="4000"/>
              <a:t>Ideas secundarias</a:t>
            </a:r>
          </a:p>
        </p:txBody>
      </p:sp>
      <p:sp>
        <p:nvSpPr>
          <p:cNvPr id="27" name="Marcador de contenido 2">
            <a:extLst>
              <a:ext uri="{FF2B5EF4-FFF2-40B4-BE49-F238E27FC236}">
                <a16:creationId xmlns:a16="http://schemas.microsoft.com/office/drawing/2014/main" id="{E48264DD-7362-4DD3-A981-5BA04C2AD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317" y="2743200"/>
            <a:ext cx="5247340" cy="3496878"/>
          </a:xfrm>
        </p:spPr>
        <p:txBody>
          <a:bodyPr anchor="ctr">
            <a:normAutofit/>
          </a:bodyPr>
          <a:lstStyle/>
          <a:p>
            <a:r>
              <a:rPr lang="es-MX" sz="1900" b="0" i="0">
                <a:effectLst/>
                <a:latin typeface="Nunito"/>
              </a:rPr>
              <a:t>Las ideas secundarias expresan detalles o aspectos derivados del tema principal. </a:t>
            </a:r>
          </a:p>
          <a:p>
            <a:r>
              <a:rPr lang="es-MX" sz="1900" b="0" i="0">
                <a:effectLst/>
                <a:latin typeface="Nunito"/>
              </a:rPr>
              <a:t> </a:t>
            </a:r>
            <a:r>
              <a:rPr lang="es-MX" sz="1900" b="1" i="0">
                <a:effectLst/>
                <a:latin typeface="Nunito"/>
              </a:rPr>
              <a:t>sirven</a:t>
            </a:r>
            <a:r>
              <a:rPr lang="es-MX" sz="1900" b="0" i="0">
                <a:effectLst/>
                <a:latin typeface="Nunito"/>
              </a:rPr>
              <a:t> para expandir, demostrar o ejemplificar una </a:t>
            </a:r>
            <a:r>
              <a:rPr lang="es-MX" sz="1900" b="1" i="0" u="sng">
                <a:effectLst/>
                <a:latin typeface="Nunito"/>
                <a:hlinkClick r:id="rId3" tooltip="Cómo extraer la idea principal - estoy-aprendiendo.com"/>
              </a:rPr>
              <a:t>idea principal</a:t>
            </a:r>
            <a:r>
              <a:rPr lang="es-MX" sz="1900" b="0" i="0">
                <a:effectLst/>
                <a:latin typeface="Nunito"/>
              </a:rPr>
              <a:t>. Por ejemplo, en la fábula “el león y el morrocoy”, la idea secundaria es:</a:t>
            </a:r>
          </a:p>
          <a:p>
            <a:pPr marL="0" indent="0">
              <a:buNone/>
            </a:pPr>
            <a:br>
              <a:rPr lang="es-MX" sz="1900"/>
            </a:br>
            <a:r>
              <a:rPr lang="es-MX" sz="1900" b="0" i="0">
                <a:effectLst/>
                <a:latin typeface="Nunito"/>
              </a:rPr>
              <a:t>“Cuando estuvieron cerca de la </a:t>
            </a:r>
            <a:r>
              <a:rPr lang="es-MX" sz="1900" b="0" i="0" u="sng">
                <a:effectLst/>
                <a:latin typeface="Nunito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línea</a:t>
            </a:r>
            <a:r>
              <a:rPr lang="es-MX" sz="1900" b="0" i="0">
                <a:effectLst/>
                <a:latin typeface="Nunito"/>
              </a:rPr>
              <a:t> de meta, </a:t>
            </a:r>
            <a:r>
              <a:rPr lang="es-MX" sz="1900">
                <a:latin typeface="Nunito"/>
              </a:rPr>
              <a:t>la liebre </a:t>
            </a:r>
            <a:r>
              <a:rPr lang="es-MX" sz="1900" b="0" i="0">
                <a:effectLst/>
                <a:latin typeface="Nunito"/>
              </a:rPr>
              <a:t>se sentó a esperar, pero se durmió, así que la tortuga llegó, pasó frente </a:t>
            </a:r>
            <a:r>
              <a:rPr lang="es-MX" sz="1900">
                <a:latin typeface="Nunito"/>
              </a:rPr>
              <a:t>la liebre </a:t>
            </a:r>
            <a:r>
              <a:rPr lang="es-MX" sz="1900" b="0" i="0">
                <a:effectLst/>
                <a:latin typeface="Nunito"/>
              </a:rPr>
              <a:t>y llegó primero a la línea de meta, ganando la carrera”.</a:t>
            </a:r>
            <a:endParaRPr lang="es-MX" sz="1900"/>
          </a:p>
        </p:txBody>
      </p:sp>
    </p:spTree>
    <p:extLst>
      <p:ext uri="{BB962C8B-B14F-4D97-AF65-F5344CB8AC3E}">
        <p14:creationId xmlns:p14="http://schemas.microsoft.com/office/powerpoint/2010/main" val="29532055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254</Words>
  <Application>Microsoft Office PowerPoint</Application>
  <PresentationFormat>Panorámica</PresentationFormat>
  <Paragraphs>16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Nunito</vt:lpstr>
      <vt:lpstr>Tema de Office</vt:lpstr>
      <vt:lpstr>Ideas primarias y secundarias</vt:lpstr>
      <vt:lpstr>Ideas principales</vt:lpstr>
      <vt:lpstr>Tipos de ideas principales</vt:lpstr>
      <vt:lpstr>Ideas secundarias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Ideas primarias y secundarias</dc:title>
  <dc:creator>CATALINA JUAREZ - DIAZ</dc:creator>
  <cp:lastModifiedBy>ARACELI MARTINEZ PARADA</cp:lastModifiedBy>
  <cp:revision>20</cp:revision>
  <dcterms:created xsi:type="dcterms:W3CDTF">2020-09-01T03:38:09Z</dcterms:created>
  <dcterms:modified xsi:type="dcterms:W3CDTF">2023-08-30T18:48:03Z</dcterms:modified>
</cp:coreProperties>
</file>