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F6F9"/>
    <a:srgbClr val="F1F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86" d="100"/>
          <a:sy n="86" d="100"/>
        </p:scale>
        <p:origin x="18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87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62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08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255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59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25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06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48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83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76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6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4507-F5BD-4A2A-9699-3E37B5777466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9CE0-CD28-4E67-BC6A-C5643AB11D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42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C:\Users\pc\Downloads\WhatsApp Image 2023-09-16 at 10.06.07 PM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7638"/>
            <a:ext cx="8208912" cy="49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7200" y="299981"/>
            <a:ext cx="82296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HOMBRE DE FUEGO  </a:t>
            </a:r>
          </a:p>
        </p:txBody>
      </p:sp>
    </p:spTree>
    <p:extLst>
      <p:ext uri="{BB962C8B-B14F-4D97-AF65-F5344CB8AC3E}">
        <p14:creationId xmlns:p14="http://schemas.microsoft.com/office/powerpoint/2010/main" val="12773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 descr="C:\Users\pc\Downloads\WhatsApp Image 2023-09-16 at 10.06.07 P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7638"/>
            <a:ext cx="8208912" cy="514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57200" y="274638"/>
            <a:ext cx="8219256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rgbClr val="FF0000"/>
                </a:solidFill>
              </a:rPr>
              <a:t>LA MARCHA DE LA HUMANIDAD </a:t>
            </a:r>
          </a:p>
        </p:txBody>
      </p:sp>
    </p:spTree>
    <p:extLst>
      <p:ext uri="{BB962C8B-B14F-4D97-AF65-F5344CB8AC3E}">
        <p14:creationId xmlns:p14="http://schemas.microsoft.com/office/powerpoint/2010/main" val="3452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 descr="C:\Users\pc\Downloads\WhatsApp Image 2023-09-16 at 10.06.08 P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7638"/>
            <a:ext cx="8208912" cy="52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274638"/>
            <a:ext cx="8208912" cy="1143000"/>
          </a:xfrm>
          <a:prstGeom prst="rect">
            <a:avLst/>
          </a:prstGeom>
          <a:solidFill>
            <a:srgbClr val="F1F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rgbClr val="FF0000"/>
                </a:solidFill>
              </a:rPr>
              <a:t>DIA DE MUERTOS </a:t>
            </a:r>
          </a:p>
        </p:txBody>
      </p:sp>
    </p:spTree>
    <p:extLst>
      <p:ext uri="{BB962C8B-B14F-4D97-AF65-F5344CB8AC3E}">
        <p14:creationId xmlns:p14="http://schemas.microsoft.com/office/powerpoint/2010/main" val="2155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098" name="Picture 2" descr="C:\Users\pc\Downloads\WhatsApp Image 2023-09-16 at 10.06.24 P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91264" cy="52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57200" y="274638"/>
            <a:ext cx="8291264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rgbClr val="FF0000"/>
                </a:solidFill>
              </a:rPr>
              <a:t>DUALIDAD</a:t>
            </a:r>
          </a:p>
        </p:txBody>
      </p:sp>
    </p:spTree>
    <p:extLst>
      <p:ext uri="{BB962C8B-B14F-4D97-AF65-F5344CB8AC3E}">
        <p14:creationId xmlns:p14="http://schemas.microsoft.com/office/powerpoint/2010/main" val="33053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ARACELI MARTINEZ PARADA</cp:lastModifiedBy>
  <cp:revision>7</cp:revision>
  <dcterms:created xsi:type="dcterms:W3CDTF">2023-09-17T22:21:37Z</dcterms:created>
  <dcterms:modified xsi:type="dcterms:W3CDTF">2023-09-19T18:06:34Z</dcterms:modified>
</cp:coreProperties>
</file>