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705" r:id="rId2"/>
    <p:sldMasterId id="2147483725" r:id="rId3"/>
  </p:sldMasterIdLst>
  <p:notesMasterIdLst>
    <p:notesMasterId r:id="rId22"/>
  </p:notesMasterIdLst>
  <p:sldIdLst>
    <p:sldId id="292" r:id="rId4"/>
    <p:sldId id="256" r:id="rId5"/>
    <p:sldId id="303" r:id="rId6"/>
    <p:sldId id="257" r:id="rId7"/>
    <p:sldId id="258" r:id="rId8"/>
    <p:sldId id="259" r:id="rId9"/>
    <p:sldId id="267" r:id="rId10"/>
    <p:sldId id="268" r:id="rId11"/>
    <p:sldId id="263" r:id="rId12"/>
    <p:sldId id="264" r:id="rId13"/>
    <p:sldId id="300" r:id="rId14"/>
    <p:sldId id="301" r:id="rId15"/>
    <p:sldId id="302" r:id="rId16"/>
    <p:sldId id="273" r:id="rId17"/>
    <p:sldId id="276" r:id="rId18"/>
    <p:sldId id="277" r:id="rId19"/>
    <p:sldId id="285" r:id="rId20"/>
    <p:sldId id="27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9Xz5FOBa0sNC+8v6/LuGdh8nG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F6F31-0448-431E-B6F6-D5C3344D2A53}">
  <a:tblStyle styleId="{498F6F31-0448-431E-B6F6-D5C3344D2A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A93A7-8076-4C9F-B5B5-F8782350E1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E79C8-89E1-45A3-9346-4CE9719628CB}">
      <dgm:prSet/>
      <dgm:spPr/>
      <dgm:t>
        <a:bodyPr/>
        <a:lstStyle/>
        <a:p>
          <a:r>
            <a:rPr lang="en-US" b="0" i="0" dirty="0"/>
            <a:t>1.- Dinámica de grupo: </a:t>
          </a:r>
          <a:r>
            <a:rPr lang="en-US" b="0" i="0" dirty="0" err="1"/>
            <a:t>Te</a:t>
          </a:r>
          <a:r>
            <a:rPr lang="en-US" b="0" i="0" dirty="0"/>
            <a:t> </a:t>
          </a:r>
          <a:r>
            <a:rPr lang="en-US" b="0" i="0" dirty="0" err="1"/>
            <a:t>entrevisto</a:t>
          </a:r>
          <a:r>
            <a:rPr lang="en-US" b="0" i="0" dirty="0"/>
            <a:t>,</a:t>
          </a:r>
          <a:r>
            <a:rPr lang="es-MX" b="0" i="0" dirty="0"/>
            <a:t> ¡ A colaborar ! Y Conectados.</a:t>
          </a:r>
          <a:endParaRPr lang="en-US" dirty="0"/>
        </a:p>
      </dgm:t>
    </dgm:pt>
    <dgm:pt modelId="{C7668C0E-7B89-4766-985A-E64509388692}" type="parTrans" cxnId="{B3521A90-1945-4BD4-AE0F-BF8D5EE10504}">
      <dgm:prSet/>
      <dgm:spPr/>
      <dgm:t>
        <a:bodyPr/>
        <a:lstStyle/>
        <a:p>
          <a:endParaRPr lang="en-US"/>
        </a:p>
      </dgm:t>
    </dgm:pt>
    <dgm:pt modelId="{443354CD-4677-4858-AE45-DEBAB69ECA73}" type="sibTrans" cxnId="{B3521A90-1945-4BD4-AE0F-BF8D5EE10504}">
      <dgm:prSet/>
      <dgm:spPr/>
      <dgm:t>
        <a:bodyPr/>
        <a:lstStyle/>
        <a:p>
          <a:endParaRPr lang="en-US"/>
        </a:p>
      </dgm:t>
    </dgm:pt>
    <dgm:pt modelId="{395D4000-8339-4908-B07E-A2A165110313}">
      <dgm:prSet/>
      <dgm:spPr/>
      <dgm:t>
        <a:bodyPr/>
        <a:lstStyle/>
        <a:p>
          <a:r>
            <a:rPr lang="en-US" b="0" i="0"/>
            <a:t>2.- Análisis de expectativas.  </a:t>
          </a:r>
          <a:endParaRPr lang="en-US"/>
        </a:p>
      </dgm:t>
    </dgm:pt>
    <dgm:pt modelId="{CB90DBB5-A40F-4AB7-A6E2-FDA685F4E5A1}" type="parTrans" cxnId="{5C797073-9BDE-4385-8473-3E6EBB952607}">
      <dgm:prSet/>
      <dgm:spPr/>
      <dgm:t>
        <a:bodyPr/>
        <a:lstStyle/>
        <a:p>
          <a:endParaRPr lang="en-US"/>
        </a:p>
      </dgm:t>
    </dgm:pt>
    <dgm:pt modelId="{B2174BE9-8560-4B13-B83D-EC171B52C67D}" type="sibTrans" cxnId="{5C797073-9BDE-4385-8473-3E6EBB952607}">
      <dgm:prSet/>
      <dgm:spPr/>
      <dgm:t>
        <a:bodyPr/>
        <a:lstStyle/>
        <a:p>
          <a:endParaRPr lang="en-US"/>
        </a:p>
      </dgm:t>
    </dgm:pt>
    <dgm:pt modelId="{DCCC68A5-465F-463F-B008-3D18FCC007BD}">
      <dgm:prSet/>
      <dgm:spPr/>
      <dgm:t>
        <a:bodyPr/>
        <a:lstStyle/>
        <a:p>
          <a:r>
            <a:rPr lang="en-US" b="0" i="0" dirty="0"/>
            <a:t>3.- Examen de estilos de aprendizaje</a:t>
          </a:r>
          <a:endParaRPr lang="en-US" dirty="0"/>
        </a:p>
      </dgm:t>
    </dgm:pt>
    <dgm:pt modelId="{C59569CC-E746-4ECC-8D4D-D5359DEA881E}" type="parTrans" cxnId="{5303A1D7-224A-4806-80F8-52F650081B0A}">
      <dgm:prSet/>
      <dgm:spPr/>
      <dgm:t>
        <a:bodyPr/>
        <a:lstStyle/>
        <a:p>
          <a:endParaRPr lang="en-US"/>
        </a:p>
      </dgm:t>
    </dgm:pt>
    <dgm:pt modelId="{710540BC-257C-4DC4-BE8D-AF4A3AC9D8F3}" type="sibTrans" cxnId="{5303A1D7-224A-4806-80F8-52F650081B0A}">
      <dgm:prSet/>
      <dgm:spPr/>
      <dgm:t>
        <a:bodyPr/>
        <a:lstStyle/>
        <a:p>
          <a:endParaRPr lang="en-US"/>
        </a:p>
      </dgm:t>
    </dgm:pt>
    <dgm:pt modelId="{CDAF0976-F2B5-4B59-95A7-37650D465D78}">
      <dgm:prSet/>
      <dgm:spPr/>
      <dgm:t>
        <a:bodyPr/>
        <a:lstStyle/>
        <a:p>
          <a:r>
            <a:rPr lang="en-US" b="0" i="0"/>
            <a:t>4.- Evaluación diagnóstica</a:t>
          </a:r>
          <a:endParaRPr lang="en-US"/>
        </a:p>
      </dgm:t>
    </dgm:pt>
    <dgm:pt modelId="{67E95F9D-34F3-4BE1-8D1D-596F47A7C55F}" type="parTrans" cxnId="{C3B9CCDD-E1CF-44EA-93C3-35BD6C6D8246}">
      <dgm:prSet/>
      <dgm:spPr/>
      <dgm:t>
        <a:bodyPr/>
        <a:lstStyle/>
        <a:p>
          <a:endParaRPr lang="en-US"/>
        </a:p>
      </dgm:t>
    </dgm:pt>
    <dgm:pt modelId="{F231377C-2108-458E-ACC1-6B933AF4011C}" type="sibTrans" cxnId="{C3B9CCDD-E1CF-44EA-93C3-35BD6C6D8246}">
      <dgm:prSet/>
      <dgm:spPr/>
      <dgm:t>
        <a:bodyPr/>
        <a:lstStyle/>
        <a:p>
          <a:endParaRPr lang="en-US"/>
        </a:p>
      </dgm:t>
    </dgm:pt>
    <dgm:pt modelId="{51312F23-9A41-4CAF-8358-0CF94E765331}">
      <dgm:prSet/>
      <dgm:spPr/>
      <dgm:t>
        <a:bodyPr/>
        <a:lstStyle/>
        <a:p>
          <a:r>
            <a:rPr lang="en-US" b="0" i="0" dirty="0"/>
            <a:t>5.- Presentación de la UAC´S.</a:t>
          </a:r>
          <a:endParaRPr lang="en-US" dirty="0"/>
        </a:p>
      </dgm:t>
    </dgm:pt>
    <dgm:pt modelId="{77966EEF-537F-4A2D-8510-53C2BEE6EBAB}" type="parTrans" cxnId="{0621AAAE-3678-4FFE-9A49-1B1B2FCF6CD3}">
      <dgm:prSet/>
      <dgm:spPr/>
      <dgm:t>
        <a:bodyPr/>
        <a:lstStyle/>
        <a:p>
          <a:endParaRPr lang="en-US"/>
        </a:p>
      </dgm:t>
    </dgm:pt>
    <dgm:pt modelId="{E06434E9-C79F-497A-9F2A-0129308A9EBB}" type="sibTrans" cxnId="{0621AAAE-3678-4FFE-9A49-1B1B2FCF6CD3}">
      <dgm:prSet/>
      <dgm:spPr/>
      <dgm:t>
        <a:bodyPr/>
        <a:lstStyle/>
        <a:p>
          <a:endParaRPr lang="en-US"/>
        </a:p>
      </dgm:t>
    </dgm:pt>
    <dgm:pt modelId="{E204E754-9217-43BE-9ED4-C78694B06F73}">
      <dgm:prSet/>
      <dgm:spPr/>
      <dgm:t>
        <a:bodyPr/>
        <a:lstStyle/>
        <a:p>
          <a:r>
            <a:rPr lang="en-US" b="0" i="0" dirty="0"/>
            <a:t>6.- </a:t>
          </a:r>
          <a:r>
            <a:rPr lang="en-US" b="0" i="0" dirty="0" err="1"/>
            <a:t>Normas</a:t>
          </a:r>
          <a:r>
            <a:rPr lang="en-US" b="0" i="0" dirty="0"/>
            <a:t> de </a:t>
          </a:r>
          <a:r>
            <a:rPr lang="en-US" b="0" i="0" dirty="0" err="1"/>
            <a:t>convivencia</a:t>
          </a:r>
          <a:endParaRPr lang="en-US" dirty="0"/>
        </a:p>
      </dgm:t>
    </dgm:pt>
    <dgm:pt modelId="{4A74D019-8CB1-41A8-A9EE-4E35D83C8F17}" type="parTrans" cxnId="{AC286DDA-869B-40F5-91F8-5EF73F32991C}">
      <dgm:prSet/>
      <dgm:spPr/>
      <dgm:t>
        <a:bodyPr/>
        <a:lstStyle/>
        <a:p>
          <a:endParaRPr lang="en-US"/>
        </a:p>
      </dgm:t>
    </dgm:pt>
    <dgm:pt modelId="{3E14AB86-B7D5-4777-A41D-7A73C9BDA483}" type="sibTrans" cxnId="{AC286DDA-869B-40F5-91F8-5EF73F32991C}">
      <dgm:prSet/>
      <dgm:spPr/>
      <dgm:t>
        <a:bodyPr/>
        <a:lstStyle/>
        <a:p>
          <a:endParaRPr lang="en-US"/>
        </a:p>
      </dgm:t>
    </dgm:pt>
    <dgm:pt modelId="{708D63F0-0052-46E4-A5F2-244E0B44A892}" type="pres">
      <dgm:prSet presAssocID="{74CA93A7-8076-4C9F-B5B5-F8782350E124}" presName="diagram" presStyleCnt="0">
        <dgm:presLayoutVars>
          <dgm:dir/>
          <dgm:resizeHandles val="exact"/>
        </dgm:presLayoutVars>
      </dgm:prSet>
      <dgm:spPr/>
    </dgm:pt>
    <dgm:pt modelId="{BD36F10D-935A-4FB6-8142-22ABC2556A95}" type="pres">
      <dgm:prSet presAssocID="{884E79C8-89E1-45A3-9346-4CE9719628CB}" presName="node" presStyleLbl="node1" presStyleIdx="0" presStyleCnt="6">
        <dgm:presLayoutVars>
          <dgm:bulletEnabled val="1"/>
        </dgm:presLayoutVars>
      </dgm:prSet>
      <dgm:spPr/>
    </dgm:pt>
    <dgm:pt modelId="{20D848F4-E070-418D-856C-795008998EA6}" type="pres">
      <dgm:prSet presAssocID="{443354CD-4677-4858-AE45-DEBAB69ECA73}" presName="sibTrans" presStyleCnt="0"/>
      <dgm:spPr/>
    </dgm:pt>
    <dgm:pt modelId="{2BCFB087-8667-40AC-83E5-4FA285CB2E35}" type="pres">
      <dgm:prSet presAssocID="{395D4000-8339-4908-B07E-A2A165110313}" presName="node" presStyleLbl="node1" presStyleIdx="1" presStyleCnt="6">
        <dgm:presLayoutVars>
          <dgm:bulletEnabled val="1"/>
        </dgm:presLayoutVars>
      </dgm:prSet>
      <dgm:spPr/>
    </dgm:pt>
    <dgm:pt modelId="{CD22D661-14FE-4D7B-87BA-58B68ED6AA0D}" type="pres">
      <dgm:prSet presAssocID="{B2174BE9-8560-4B13-B83D-EC171B52C67D}" presName="sibTrans" presStyleCnt="0"/>
      <dgm:spPr/>
    </dgm:pt>
    <dgm:pt modelId="{D233A825-8566-41F8-8C0D-244316F969CB}" type="pres">
      <dgm:prSet presAssocID="{DCCC68A5-465F-463F-B008-3D18FCC007BD}" presName="node" presStyleLbl="node1" presStyleIdx="2" presStyleCnt="6">
        <dgm:presLayoutVars>
          <dgm:bulletEnabled val="1"/>
        </dgm:presLayoutVars>
      </dgm:prSet>
      <dgm:spPr/>
    </dgm:pt>
    <dgm:pt modelId="{9F7FA97C-29A8-4BC7-8497-855D5B01FA3C}" type="pres">
      <dgm:prSet presAssocID="{710540BC-257C-4DC4-BE8D-AF4A3AC9D8F3}" presName="sibTrans" presStyleCnt="0"/>
      <dgm:spPr/>
    </dgm:pt>
    <dgm:pt modelId="{0189EDDB-2C94-444F-9A7E-9FB4B5D776E9}" type="pres">
      <dgm:prSet presAssocID="{CDAF0976-F2B5-4B59-95A7-37650D465D78}" presName="node" presStyleLbl="node1" presStyleIdx="3" presStyleCnt="6">
        <dgm:presLayoutVars>
          <dgm:bulletEnabled val="1"/>
        </dgm:presLayoutVars>
      </dgm:prSet>
      <dgm:spPr/>
    </dgm:pt>
    <dgm:pt modelId="{5020E985-E4C3-4866-8D11-6B3FD1EC1E06}" type="pres">
      <dgm:prSet presAssocID="{F231377C-2108-458E-ACC1-6B933AF4011C}" presName="sibTrans" presStyleCnt="0"/>
      <dgm:spPr/>
    </dgm:pt>
    <dgm:pt modelId="{5A860F7A-EB20-4558-BABA-178978DC62A6}" type="pres">
      <dgm:prSet presAssocID="{51312F23-9A41-4CAF-8358-0CF94E765331}" presName="node" presStyleLbl="node1" presStyleIdx="4" presStyleCnt="6">
        <dgm:presLayoutVars>
          <dgm:bulletEnabled val="1"/>
        </dgm:presLayoutVars>
      </dgm:prSet>
      <dgm:spPr/>
    </dgm:pt>
    <dgm:pt modelId="{2EA0FDCF-8F04-4DD2-B35B-F84FE6ADEB33}" type="pres">
      <dgm:prSet presAssocID="{E06434E9-C79F-497A-9F2A-0129308A9EBB}" presName="sibTrans" presStyleCnt="0"/>
      <dgm:spPr/>
    </dgm:pt>
    <dgm:pt modelId="{D111DC69-D907-4BDE-8F1A-F4525E1F4C22}" type="pres">
      <dgm:prSet presAssocID="{E204E754-9217-43BE-9ED4-C78694B06F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F5DF21A-289A-4242-A766-50C898F8E7B5}" type="presOf" srcId="{E204E754-9217-43BE-9ED4-C78694B06F73}" destId="{D111DC69-D907-4BDE-8F1A-F4525E1F4C22}" srcOrd="0" destOrd="0" presId="urn:microsoft.com/office/officeart/2005/8/layout/default"/>
    <dgm:cxn modelId="{C74D9871-E42D-4F48-806A-6AB5B67B7C2B}" type="presOf" srcId="{74CA93A7-8076-4C9F-B5B5-F8782350E124}" destId="{708D63F0-0052-46E4-A5F2-244E0B44A892}" srcOrd="0" destOrd="0" presId="urn:microsoft.com/office/officeart/2005/8/layout/default"/>
    <dgm:cxn modelId="{5C797073-9BDE-4385-8473-3E6EBB952607}" srcId="{74CA93A7-8076-4C9F-B5B5-F8782350E124}" destId="{395D4000-8339-4908-B07E-A2A165110313}" srcOrd="1" destOrd="0" parTransId="{CB90DBB5-A40F-4AB7-A6E2-FDA685F4E5A1}" sibTransId="{B2174BE9-8560-4B13-B83D-EC171B52C67D}"/>
    <dgm:cxn modelId="{7E2D787D-F680-420E-9445-8864124E504E}" type="presOf" srcId="{884E79C8-89E1-45A3-9346-4CE9719628CB}" destId="{BD36F10D-935A-4FB6-8142-22ABC2556A95}" srcOrd="0" destOrd="0" presId="urn:microsoft.com/office/officeart/2005/8/layout/default"/>
    <dgm:cxn modelId="{B3521A90-1945-4BD4-AE0F-BF8D5EE10504}" srcId="{74CA93A7-8076-4C9F-B5B5-F8782350E124}" destId="{884E79C8-89E1-45A3-9346-4CE9719628CB}" srcOrd="0" destOrd="0" parTransId="{C7668C0E-7B89-4766-985A-E64509388692}" sibTransId="{443354CD-4677-4858-AE45-DEBAB69ECA73}"/>
    <dgm:cxn modelId="{58422A99-0011-4EE8-9891-CB7E6BF62FC9}" type="presOf" srcId="{CDAF0976-F2B5-4B59-95A7-37650D465D78}" destId="{0189EDDB-2C94-444F-9A7E-9FB4B5D776E9}" srcOrd="0" destOrd="0" presId="urn:microsoft.com/office/officeart/2005/8/layout/default"/>
    <dgm:cxn modelId="{2CCCF9A9-866B-4BB5-B493-24C2A154572E}" type="presOf" srcId="{395D4000-8339-4908-B07E-A2A165110313}" destId="{2BCFB087-8667-40AC-83E5-4FA285CB2E35}" srcOrd="0" destOrd="0" presId="urn:microsoft.com/office/officeart/2005/8/layout/default"/>
    <dgm:cxn modelId="{0621AAAE-3678-4FFE-9A49-1B1B2FCF6CD3}" srcId="{74CA93A7-8076-4C9F-B5B5-F8782350E124}" destId="{51312F23-9A41-4CAF-8358-0CF94E765331}" srcOrd="4" destOrd="0" parTransId="{77966EEF-537F-4A2D-8510-53C2BEE6EBAB}" sibTransId="{E06434E9-C79F-497A-9F2A-0129308A9EBB}"/>
    <dgm:cxn modelId="{5303A1D7-224A-4806-80F8-52F650081B0A}" srcId="{74CA93A7-8076-4C9F-B5B5-F8782350E124}" destId="{DCCC68A5-465F-463F-B008-3D18FCC007BD}" srcOrd="2" destOrd="0" parTransId="{C59569CC-E746-4ECC-8D4D-D5359DEA881E}" sibTransId="{710540BC-257C-4DC4-BE8D-AF4A3AC9D8F3}"/>
    <dgm:cxn modelId="{AC286DDA-869B-40F5-91F8-5EF73F32991C}" srcId="{74CA93A7-8076-4C9F-B5B5-F8782350E124}" destId="{E204E754-9217-43BE-9ED4-C78694B06F73}" srcOrd="5" destOrd="0" parTransId="{4A74D019-8CB1-41A8-A9EE-4E35D83C8F17}" sibTransId="{3E14AB86-B7D5-4777-A41D-7A73C9BDA483}"/>
    <dgm:cxn modelId="{94AA70DD-0B0E-4549-A8F7-A13ABE23FC97}" type="presOf" srcId="{DCCC68A5-465F-463F-B008-3D18FCC007BD}" destId="{D233A825-8566-41F8-8C0D-244316F969CB}" srcOrd="0" destOrd="0" presId="urn:microsoft.com/office/officeart/2005/8/layout/default"/>
    <dgm:cxn modelId="{C3B9CCDD-E1CF-44EA-93C3-35BD6C6D8246}" srcId="{74CA93A7-8076-4C9F-B5B5-F8782350E124}" destId="{CDAF0976-F2B5-4B59-95A7-37650D465D78}" srcOrd="3" destOrd="0" parTransId="{67E95F9D-34F3-4BE1-8D1D-596F47A7C55F}" sibTransId="{F231377C-2108-458E-ACC1-6B933AF4011C}"/>
    <dgm:cxn modelId="{65050DFE-A712-4954-873C-65FF09E67789}" type="presOf" srcId="{51312F23-9A41-4CAF-8358-0CF94E765331}" destId="{5A860F7A-EB20-4558-BABA-178978DC62A6}" srcOrd="0" destOrd="0" presId="urn:microsoft.com/office/officeart/2005/8/layout/default"/>
    <dgm:cxn modelId="{737C7E6C-8713-4642-A9D6-54A2DD3D48D6}" type="presParOf" srcId="{708D63F0-0052-46E4-A5F2-244E0B44A892}" destId="{BD36F10D-935A-4FB6-8142-22ABC2556A95}" srcOrd="0" destOrd="0" presId="urn:microsoft.com/office/officeart/2005/8/layout/default"/>
    <dgm:cxn modelId="{AB7CE6F4-B680-4A1E-B5F3-B18A7130FF31}" type="presParOf" srcId="{708D63F0-0052-46E4-A5F2-244E0B44A892}" destId="{20D848F4-E070-418D-856C-795008998EA6}" srcOrd="1" destOrd="0" presId="urn:microsoft.com/office/officeart/2005/8/layout/default"/>
    <dgm:cxn modelId="{F8F1C7C6-211A-4968-A49E-1D5308AB9D5B}" type="presParOf" srcId="{708D63F0-0052-46E4-A5F2-244E0B44A892}" destId="{2BCFB087-8667-40AC-83E5-4FA285CB2E35}" srcOrd="2" destOrd="0" presId="urn:microsoft.com/office/officeart/2005/8/layout/default"/>
    <dgm:cxn modelId="{A33E78B8-DAE7-4F35-98F4-79915E92B7E1}" type="presParOf" srcId="{708D63F0-0052-46E4-A5F2-244E0B44A892}" destId="{CD22D661-14FE-4D7B-87BA-58B68ED6AA0D}" srcOrd="3" destOrd="0" presId="urn:microsoft.com/office/officeart/2005/8/layout/default"/>
    <dgm:cxn modelId="{4BEC8CB2-005F-4B43-A9A4-6340842BB180}" type="presParOf" srcId="{708D63F0-0052-46E4-A5F2-244E0B44A892}" destId="{D233A825-8566-41F8-8C0D-244316F969CB}" srcOrd="4" destOrd="0" presId="urn:microsoft.com/office/officeart/2005/8/layout/default"/>
    <dgm:cxn modelId="{14A08DA4-D493-4B5F-94E6-3D38D469DC3D}" type="presParOf" srcId="{708D63F0-0052-46E4-A5F2-244E0B44A892}" destId="{9F7FA97C-29A8-4BC7-8497-855D5B01FA3C}" srcOrd="5" destOrd="0" presId="urn:microsoft.com/office/officeart/2005/8/layout/default"/>
    <dgm:cxn modelId="{2C0AF533-C6C4-44E8-B49C-800BF19340CD}" type="presParOf" srcId="{708D63F0-0052-46E4-A5F2-244E0B44A892}" destId="{0189EDDB-2C94-444F-9A7E-9FB4B5D776E9}" srcOrd="6" destOrd="0" presId="urn:microsoft.com/office/officeart/2005/8/layout/default"/>
    <dgm:cxn modelId="{75C9E5A7-FD4F-4427-87DE-FBAC497AFB25}" type="presParOf" srcId="{708D63F0-0052-46E4-A5F2-244E0B44A892}" destId="{5020E985-E4C3-4866-8D11-6B3FD1EC1E06}" srcOrd="7" destOrd="0" presId="urn:microsoft.com/office/officeart/2005/8/layout/default"/>
    <dgm:cxn modelId="{8AD975FA-C17C-4404-AACD-1840B3DB1F50}" type="presParOf" srcId="{708D63F0-0052-46E4-A5F2-244E0B44A892}" destId="{5A860F7A-EB20-4558-BABA-178978DC62A6}" srcOrd="8" destOrd="0" presId="urn:microsoft.com/office/officeart/2005/8/layout/default"/>
    <dgm:cxn modelId="{2E6B178F-0D95-4D99-9438-388DC8D406E4}" type="presParOf" srcId="{708D63F0-0052-46E4-A5F2-244E0B44A892}" destId="{2EA0FDCF-8F04-4DD2-B35B-F84FE6ADEB33}" srcOrd="9" destOrd="0" presId="urn:microsoft.com/office/officeart/2005/8/layout/default"/>
    <dgm:cxn modelId="{5BF427A1-0DBD-4A2E-AA75-2D4B19385082}" type="presParOf" srcId="{708D63F0-0052-46E4-A5F2-244E0B44A892}" destId="{D111DC69-D907-4BDE-8F1A-F4525E1F4C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7B1A6-99EE-4B57-B59D-8874DE6D03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075219-CE02-40BF-95A3-10F7E78C00FC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Avance</a:t>
          </a:r>
          <a:r>
            <a:rPr lang="en-US" dirty="0"/>
            <a:t> poesía coral. 11 al 13 de </a:t>
          </a:r>
          <a:r>
            <a:rPr lang="en-US" dirty="0" err="1"/>
            <a:t>marzo</a:t>
          </a:r>
          <a:r>
            <a:rPr lang="en-US" dirty="0"/>
            <a:t>. 15%</a:t>
          </a:r>
        </a:p>
      </dgm:t>
    </dgm:pt>
    <dgm:pt modelId="{24002553-68F2-41B0-8DF6-4703300FBD63}" type="parTrans" cxnId="{1D31A25D-CB72-428A-AF66-7981F1029369}">
      <dgm:prSet/>
      <dgm:spPr/>
      <dgm:t>
        <a:bodyPr/>
        <a:lstStyle/>
        <a:p>
          <a:endParaRPr lang="en-US"/>
        </a:p>
      </dgm:t>
    </dgm:pt>
    <dgm:pt modelId="{FBF250AD-AE6F-4031-8ABB-B455591AAF7C}" type="sibTrans" cxnId="{1D31A25D-CB72-428A-AF66-7981F1029369}">
      <dgm:prSet/>
      <dgm:spPr/>
      <dgm:t>
        <a:bodyPr/>
        <a:lstStyle/>
        <a:p>
          <a:endParaRPr lang="en-US"/>
        </a:p>
      </dgm:t>
    </dgm:pt>
    <dgm:pt modelId="{3EA53F01-11D2-4977-A48F-37FC602BCD52}">
      <dgm:prSet/>
      <dgm:spPr/>
      <dgm:t>
        <a:bodyPr/>
        <a:lstStyle/>
        <a:p>
          <a:r>
            <a:rPr lang="en-US" dirty="0"/>
            <a:t> 12 al 15 febrero.</a:t>
          </a:r>
        </a:p>
      </dgm:t>
    </dgm:pt>
    <dgm:pt modelId="{C517B5A4-69AD-4EC9-9B3F-93A8CD229A8C}" type="parTrans" cxnId="{C2CEC28E-F34F-4647-AA54-286637A3BB37}">
      <dgm:prSet/>
      <dgm:spPr/>
      <dgm:t>
        <a:bodyPr/>
        <a:lstStyle/>
        <a:p>
          <a:endParaRPr lang="en-US"/>
        </a:p>
      </dgm:t>
    </dgm:pt>
    <dgm:pt modelId="{2CC1CB2C-38FB-4C3F-A5AF-539C374D7B07}" type="sibTrans" cxnId="{C2CEC28E-F34F-4647-AA54-286637A3BB37}">
      <dgm:prSet/>
      <dgm:spPr/>
      <dgm:t>
        <a:bodyPr/>
        <a:lstStyle/>
        <a:p>
          <a:endParaRPr lang="en-US"/>
        </a:p>
      </dgm:t>
    </dgm:pt>
    <dgm:pt modelId="{E3D0C38A-2DB9-4DB8-945E-EC8E1BC6F030}">
      <dgm:prSet/>
      <dgm:spPr/>
      <dgm:t>
        <a:bodyPr/>
        <a:lstStyle/>
        <a:p>
          <a:r>
            <a:rPr lang="en-US" dirty="0"/>
            <a:t>2. Libreta con el encuadre. 10%.  </a:t>
          </a:r>
        </a:p>
      </dgm:t>
    </dgm:pt>
    <dgm:pt modelId="{82BD9F2F-2E35-41D1-A739-C46A04F3ADD4}" type="parTrans" cxnId="{996026F5-759A-46FD-8D96-AB1E52D955E0}">
      <dgm:prSet/>
      <dgm:spPr/>
      <dgm:t>
        <a:bodyPr/>
        <a:lstStyle/>
        <a:p>
          <a:endParaRPr lang="en-US"/>
        </a:p>
      </dgm:t>
    </dgm:pt>
    <dgm:pt modelId="{EB49FC40-F18E-430F-AD37-0E2E80B3765C}" type="sibTrans" cxnId="{996026F5-759A-46FD-8D96-AB1E52D955E0}">
      <dgm:prSet/>
      <dgm:spPr/>
      <dgm:t>
        <a:bodyPr/>
        <a:lstStyle/>
        <a:p>
          <a:endParaRPr lang="en-US"/>
        </a:p>
      </dgm:t>
    </dgm:pt>
    <dgm:pt modelId="{A2EF54B7-D3B2-48B3-8C16-4B9FC8D0FB52}">
      <dgm:prSet/>
      <dgm:spPr/>
      <dgm:t>
        <a:bodyPr/>
        <a:lstStyle/>
        <a:p>
          <a:r>
            <a:rPr lang="en-US" dirty="0"/>
            <a:t> 12 </a:t>
          </a:r>
          <a:r>
            <a:rPr lang="en-US" dirty="0" err="1"/>
            <a:t>feb</a:t>
          </a:r>
          <a:r>
            <a:rPr lang="en-US" dirty="0"/>
            <a:t> al 7 </a:t>
          </a:r>
          <a:r>
            <a:rPr lang="en-US" dirty="0" err="1"/>
            <a:t>marzo</a:t>
          </a:r>
          <a:endParaRPr lang="en-US" dirty="0"/>
        </a:p>
      </dgm:t>
    </dgm:pt>
    <dgm:pt modelId="{DD6D47B3-7785-43DD-A7AB-AAE64CE12104}" type="parTrans" cxnId="{7DDDDA5D-79B1-43A4-9E68-FD2A3FBACAC7}">
      <dgm:prSet/>
      <dgm:spPr/>
      <dgm:t>
        <a:bodyPr/>
        <a:lstStyle/>
        <a:p>
          <a:endParaRPr lang="en-US"/>
        </a:p>
      </dgm:t>
    </dgm:pt>
    <dgm:pt modelId="{566C37EF-917E-41C7-981B-E5BAB291E5E4}" type="sibTrans" cxnId="{7DDDDA5D-79B1-43A4-9E68-FD2A3FBACAC7}">
      <dgm:prSet/>
      <dgm:spPr/>
      <dgm:t>
        <a:bodyPr/>
        <a:lstStyle/>
        <a:p>
          <a:endParaRPr lang="en-US"/>
        </a:p>
      </dgm:t>
    </dgm:pt>
    <dgm:pt modelId="{31869218-BE18-4AA3-8A3F-C5B1C04DFA42}">
      <dgm:prSet/>
      <dgm:spPr/>
      <dgm:t>
        <a:bodyPr/>
        <a:lstStyle/>
        <a:p>
          <a:r>
            <a:rPr lang="en-US" dirty="0"/>
            <a:t>3. Ejercicios de las progresiones 1 a 5 . 12 de febrero al 7 de </a:t>
          </a:r>
          <a:r>
            <a:rPr lang="en-US" dirty="0" err="1"/>
            <a:t>marzo</a:t>
          </a:r>
          <a:r>
            <a:rPr lang="en-US" dirty="0"/>
            <a:t>. 25%</a:t>
          </a:r>
        </a:p>
      </dgm:t>
    </dgm:pt>
    <dgm:pt modelId="{8F72C178-E60E-485F-A751-0E794D2E3A2E}" type="parTrans" cxnId="{96305595-84D1-421E-BAF3-03F74E86C703}">
      <dgm:prSet/>
      <dgm:spPr/>
      <dgm:t>
        <a:bodyPr/>
        <a:lstStyle/>
        <a:p>
          <a:endParaRPr lang="en-US"/>
        </a:p>
      </dgm:t>
    </dgm:pt>
    <dgm:pt modelId="{53045785-76F8-4336-856A-C7DE7B7D0445}" type="sibTrans" cxnId="{96305595-84D1-421E-BAF3-03F74E86C703}">
      <dgm:prSet/>
      <dgm:spPr/>
      <dgm:t>
        <a:bodyPr/>
        <a:lstStyle/>
        <a:p>
          <a:endParaRPr lang="en-US"/>
        </a:p>
      </dgm:t>
    </dgm:pt>
    <dgm:pt modelId="{628D4033-A46D-4DB5-87D5-E330461DE040}">
      <dgm:prSet/>
      <dgm:spPr/>
      <dgm:t>
        <a:bodyPr/>
        <a:lstStyle/>
        <a:p>
          <a:r>
            <a:rPr lang="en-US" dirty="0"/>
            <a:t>4 y 6 </a:t>
          </a:r>
          <a:r>
            <a:rPr lang="en-US" dirty="0" err="1"/>
            <a:t>marzo</a:t>
          </a:r>
          <a:r>
            <a:rPr lang="en-US" dirty="0"/>
            <a:t>.</a:t>
          </a:r>
        </a:p>
      </dgm:t>
    </dgm:pt>
    <dgm:pt modelId="{CB7D2B55-5C16-4397-9690-E68038DE941A}" type="parTrans" cxnId="{C0FE1660-E952-4CBF-B28A-2CEC21301EF0}">
      <dgm:prSet/>
      <dgm:spPr/>
      <dgm:t>
        <a:bodyPr/>
        <a:lstStyle/>
        <a:p>
          <a:endParaRPr lang="en-US"/>
        </a:p>
      </dgm:t>
    </dgm:pt>
    <dgm:pt modelId="{B65F26E3-8763-431A-912E-DA769ED4C880}" type="sibTrans" cxnId="{C0FE1660-E952-4CBF-B28A-2CEC21301EF0}">
      <dgm:prSet/>
      <dgm:spPr/>
      <dgm:t>
        <a:bodyPr/>
        <a:lstStyle/>
        <a:p>
          <a:endParaRPr lang="en-US"/>
        </a:p>
      </dgm:t>
    </dgm:pt>
    <dgm:pt modelId="{ABDA1728-2814-4D70-AFC2-D6D1E1646212}">
      <dgm:prSet/>
      <dgm:spPr/>
      <dgm:t>
        <a:bodyPr/>
        <a:lstStyle/>
        <a:p>
          <a:r>
            <a:rPr lang="en-US" dirty="0"/>
            <a:t>4. Foro de lectura. 20%  . 2C. 6 </a:t>
          </a:r>
          <a:r>
            <a:rPr lang="en-US" dirty="0" err="1"/>
            <a:t>marzo</a:t>
          </a:r>
          <a:r>
            <a:rPr lang="en-US" dirty="0"/>
            <a:t>. 2B.6 </a:t>
          </a:r>
          <a:r>
            <a:rPr lang="en-US" dirty="0" err="1"/>
            <a:t>marzo</a:t>
          </a:r>
          <a:r>
            <a:rPr lang="en-US" dirty="0"/>
            <a:t>. 2E. 4 </a:t>
          </a:r>
          <a:r>
            <a:rPr lang="en-US" dirty="0" err="1"/>
            <a:t>marzo</a:t>
          </a:r>
          <a:r>
            <a:rPr lang="en-US" dirty="0"/>
            <a:t>.</a:t>
          </a:r>
        </a:p>
      </dgm:t>
    </dgm:pt>
    <dgm:pt modelId="{D322DE05-4268-400C-96BA-8BC9A850A9AD}" type="parTrans" cxnId="{727AC213-0497-47D1-9287-4628B6E05332}">
      <dgm:prSet/>
      <dgm:spPr/>
      <dgm:t>
        <a:bodyPr/>
        <a:lstStyle/>
        <a:p>
          <a:endParaRPr lang="en-US"/>
        </a:p>
      </dgm:t>
    </dgm:pt>
    <dgm:pt modelId="{654BF25F-AD22-4EF0-8720-CB2A0DCFE7D1}" type="sibTrans" cxnId="{727AC213-0497-47D1-9287-4628B6E05332}">
      <dgm:prSet/>
      <dgm:spPr/>
      <dgm:t>
        <a:bodyPr/>
        <a:lstStyle/>
        <a:p>
          <a:endParaRPr lang="en-US"/>
        </a:p>
      </dgm:t>
    </dgm:pt>
    <dgm:pt modelId="{67945E1E-5828-42D5-9365-32D0904E402B}">
      <dgm:prSet/>
      <dgm:spPr/>
      <dgm:t>
        <a:bodyPr/>
        <a:lstStyle/>
        <a:p>
          <a:r>
            <a:rPr lang="en-US" dirty="0"/>
            <a:t>2C. 13 </a:t>
          </a:r>
          <a:r>
            <a:rPr lang="en-US" dirty="0" err="1"/>
            <a:t>marzo</a:t>
          </a:r>
          <a:r>
            <a:rPr lang="en-US" dirty="0"/>
            <a:t>.</a:t>
          </a:r>
        </a:p>
      </dgm:t>
    </dgm:pt>
    <dgm:pt modelId="{5B0BE694-1F6E-44C2-B649-0B67BC8643F3}" type="parTrans" cxnId="{EDA9899B-3AC9-402E-AE0B-8FD085D32136}">
      <dgm:prSet/>
      <dgm:spPr/>
      <dgm:t>
        <a:bodyPr/>
        <a:lstStyle/>
        <a:p>
          <a:endParaRPr lang="en-US"/>
        </a:p>
      </dgm:t>
    </dgm:pt>
    <dgm:pt modelId="{D08274A0-EE22-4482-9267-63A09C56F037}" type="sibTrans" cxnId="{EDA9899B-3AC9-402E-AE0B-8FD085D32136}">
      <dgm:prSet/>
      <dgm:spPr/>
      <dgm:t>
        <a:bodyPr/>
        <a:lstStyle/>
        <a:p>
          <a:endParaRPr lang="en-US"/>
        </a:p>
      </dgm:t>
    </dgm:pt>
    <dgm:pt modelId="{F767041E-831C-47B0-B245-0CFF962330D9}">
      <dgm:prSet/>
      <dgm:spPr/>
      <dgm:t>
        <a:bodyPr/>
        <a:lstStyle/>
        <a:p>
          <a:r>
            <a:rPr lang="en-US" dirty="0"/>
            <a:t>5. Prueba objetiva. Progresión 1 a la 5. 30%. Lunes 11 de </a:t>
          </a:r>
          <a:r>
            <a:rPr lang="en-US" dirty="0" err="1"/>
            <a:t>marzo</a:t>
          </a:r>
          <a:r>
            <a:rPr lang="en-US" dirty="0"/>
            <a:t> : 2B y 2E. Se </a:t>
          </a:r>
          <a:r>
            <a:rPr lang="en-US" dirty="0" err="1"/>
            <a:t>manda</a:t>
          </a:r>
          <a:r>
            <a:rPr lang="en-US" dirty="0"/>
            <a:t> enlace al grupo de WhatsApp.20:30 hrs.</a:t>
          </a:r>
        </a:p>
      </dgm:t>
    </dgm:pt>
    <dgm:pt modelId="{A789C5B7-E64E-462B-87FA-9617C029E53B}" type="parTrans" cxnId="{AB642BDD-11EF-4245-9D34-9C1E22CA668B}">
      <dgm:prSet/>
      <dgm:spPr/>
      <dgm:t>
        <a:bodyPr/>
        <a:lstStyle/>
        <a:p>
          <a:endParaRPr lang="en-US"/>
        </a:p>
      </dgm:t>
    </dgm:pt>
    <dgm:pt modelId="{DE2750DB-2302-407A-B71D-CCAC958AE5CD}" type="sibTrans" cxnId="{AB642BDD-11EF-4245-9D34-9C1E22CA668B}">
      <dgm:prSet/>
      <dgm:spPr/>
      <dgm:t>
        <a:bodyPr/>
        <a:lstStyle/>
        <a:p>
          <a:endParaRPr lang="en-US"/>
        </a:p>
      </dgm:t>
    </dgm:pt>
    <dgm:pt modelId="{0704828D-EF42-4948-9D14-79A48E98AF81}">
      <dgm:prSet/>
      <dgm:spPr/>
      <dgm:t>
        <a:bodyPr/>
        <a:lstStyle/>
        <a:p>
          <a:endParaRPr lang="en-US" dirty="0"/>
        </a:p>
      </dgm:t>
    </dgm:pt>
    <dgm:pt modelId="{087A044F-63B3-4083-B214-283635449406}" type="sibTrans" cxnId="{6473D144-8A80-4A0D-9A7D-D89B866DDF75}">
      <dgm:prSet/>
      <dgm:spPr/>
      <dgm:t>
        <a:bodyPr/>
        <a:lstStyle/>
        <a:p>
          <a:endParaRPr lang="en-US"/>
        </a:p>
      </dgm:t>
    </dgm:pt>
    <dgm:pt modelId="{0A48C28A-1C53-4D5E-A128-70164D514BF2}" type="parTrans" cxnId="{6473D144-8A80-4A0D-9A7D-D89B866DDF75}">
      <dgm:prSet/>
      <dgm:spPr/>
      <dgm:t>
        <a:bodyPr/>
        <a:lstStyle/>
        <a:p>
          <a:endParaRPr lang="en-US"/>
        </a:p>
      </dgm:t>
    </dgm:pt>
    <dgm:pt modelId="{E1F1A70E-2C67-4D4E-B435-FD478152E4F6}" type="pres">
      <dgm:prSet presAssocID="{FA27B1A6-99EE-4B57-B59D-8874DE6D03A2}" presName="root" presStyleCnt="0">
        <dgm:presLayoutVars>
          <dgm:dir/>
          <dgm:resizeHandles val="exact"/>
        </dgm:presLayoutVars>
      </dgm:prSet>
      <dgm:spPr/>
    </dgm:pt>
    <dgm:pt modelId="{39D55659-1F75-409B-9EA8-8BDE4091942E}" type="pres">
      <dgm:prSet presAssocID="{0704828D-EF42-4948-9D14-79A48E98AF81}" presName="compNode" presStyleCnt="0"/>
      <dgm:spPr/>
    </dgm:pt>
    <dgm:pt modelId="{633A0BF7-5004-4DC6-BBCE-F5122D2F0BDA}" type="pres">
      <dgm:prSet presAssocID="{0704828D-EF42-4948-9D14-79A48E98AF81}" presName="bgRect" presStyleLbl="bgShp" presStyleIdx="0" presStyleCnt="5"/>
      <dgm:spPr/>
    </dgm:pt>
    <dgm:pt modelId="{5E3535E3-E41B-42CE-BDB3-C61EDCB90301}" type="pres">
      <dgm:prSet presAssocID="{0704828D-EF42-4948-9D14-79A48E98AF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6A4360B4-9673-4C18-BF51-71E392680743}" type="pres">
      <dgm:prSet presAssocID="{0704828D-EF42-4948-9D14-79A48E98AF81}" presName="spaceRect" presStyleCnt="0"/>
      <dgm:spPr/>
    </dgm:pt>
    <dgm:pt modelId="{F747DD09-41B4-4D1B-B6C6-E255D7612DF2}" type="pres">
      <dgm:prSet presAssocID="{0704828D-EF42-4948-9D14-79A48E98AF81}" presName="parTx" presStyleLbl="revTx" presStyleIdx="0" presStyleCnt="10">
        <dgm:presLayoutVars>
          <dgm:chMax val="0"/>
          <dgm:chPref val="0"/>
        </dgm:presLayoutVars>
      </dgm:prSet>
      <dgm:spPr/>
    </dgm:pt>
    <dgm:pt modelId="{34B982CC-4EF3-4397-B343-B47084AF0F8C}" type="pres">
      <dgm:prSet presAssocID="{0704828D-EF42-4948-9D14-79A48E98AF81}" presName="desTx" presStyleLbl="revTx" presStyleIdx="1" presStyleCnt="10">
        <dgm:presLayoutVars/>
      </dgm:prSet>
      <dgm:spPr/>
    </dgm:pt>
    <dgm:pt modelId="{7FD3FBBD-F03B-4D12-880E-A25A158FC2DF}" type="pres">
      <dgm:prSet presAssocID="{087A044F-63B3-4083-B214-283635449406}" presName="sibTrans" presStyleCnt="0"/>
      <dgm:spPr/>
    </dgm:pt>
    <dgm:pt modelId="{98B4948D-C388-4983-8132-30A7DE6BFFC7}" type="pres">
      <dgm:prSet presAssocID="{3EA53F01-11D2-4977-A48F-37FC602BCD52}" presName="compNode" presStyleCnt="0"/>
      <dgm:spPr/>
    </dgm:pt>
    <dgm:pt modelId="{451B96B6-DCC7-4EA6-B729-03858E1902D1}" type="pres">
      <dgm:prSet presAssocID="{3EA53F01-11D2-4977-A48F-37FC602BCD52}" presName="bgRect" presStyleLbl="bgShp" presStyleIdx="1" presStyleCnt="5"/>
      <dgm:spPr/>
    </dgm:pt>
    <dgm:pt modelId="{40D88EF1-45D4-4C4D-829F-174F926EC7C7}" type="pres">
      <dgm:prSet presAssocID="{3EA53F01-11D2-4977-A48F-37FC602BCD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ón"/>
        </a:ext>
      </dgm:extLst>
    </dgm:pt>
    <dgm:pt modelId="{D88A319F-DC0C-41BA-839F-EA1E9060AC8F}" type="pres">
      <dgm:prSet presAssocID="{3EA53F01-11D2-4977-A48F-37FC602BCD52}" presName="spaceRect" presStyleCnt="0"/>
      <dgm:spPr/>
    </dgm:pt>
    <dgm:pt modelId="{B6CCB1EE-05FB-4013-9BDD-F9ED4DA6839A}" type="pres">
      <dgm:prSet presAssocID="{3EA53F01-11D2-4977-A48F-37FC602BCD52}" presName="parTx" presStyleLbl="revTx" presStyleIdx="2" presStyleCnt="10">
        <dgm:presLayoutVars>
          <dgm:chMax val="0"/>
          <dgm:chPref val="0"/>
        </dgm:presLayoutVars>
      </dgm:prSet>
      <dgm:spPr/>
    </dgm:pt>
    <dgm:pt modelId="{47E1A1F2-BD83-449F-A210-677AB4C7ADA6}" type="pres">
      <dgm:prSet presAssocID="{3EA53F01-11D2-4977-A48F-37FC602BCD52}" presName="desTx" presStyleLbl="revTx" presStyleIdx="3" presStyleCnt="10">
        <dgm:presLayoutVars/>
      </dgm:prSet>
      <dgm:spPr/>
    </dgm:pt>
    <dgm:pt modelId="{CE575903-FCE1-4256-B240-94B1A1019292}" type="pres">
      <dgm:prSet presAssocID="{2CC1CB2C-38FB-4C3F-A5AF-539C374D7B07}" presName="sibTrans" presStyleCnt="0"/>
      <dgm:spPr/>
    </dgm:pt>
    <dgm:pt modelId="{ADF8CDA6-9378-450F-BFB3-6A7CDB6C7815}" type="pres">
      <dgm:prSet presAssocID="{A2EF54B7-D3B2-48B3-8C16-4B9FC8D0FB52}" presName="compNode" presStyleCnt="0"/>
      <dgm:spPr/>
    </dgm:pt>
    <dgm:pt modelId="{167C796C-88CC-4F66-9662-6C863B62BB22}" type="pres">
      <dgm:prSet presAssocID="{A2EF54B7-D3B2-48B3-8C16-4B9FC8D0FB52}" presName="bgRect" presStyleLbl="bgShp" presStyleIdx="2" presStyleCnt="5"/>
      <dgm:spPr/>
    </dgm:pt>
    <dgm:pt modelId="{2B8F8F46-299E-4DCC-A982-DDC82C33A865}" type="pres">
      <dgm:prSet presAssocID="{A2EF54B7-D3B2-48B3-8C16-4B9FC8D0FB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54DFA916-A58A-4C39-97C1-729FE235C1EF}" type="pres">
      <dgm:prSet presAssocID="{A2EF54B7-D3B2-48B3-8C16-4B9FC8D0FB52}" presName="spaceRect" presStyleCnt="0"/>
      <dgm:spPr/>
    </dgm:pt>
    <dgm:pt modelId="{380BBFD2-228A-47C9-B2E1-3FA304C68A96}" type="pres">
      <dgm:prSet presAssocID="{A2EF54B7-D3B2-48B3-8C16-4B9FC8D0FB52}" presName="parTx" presStyleLbl="revTx" presStyleIdx="4" presStyleCnt="10">
        <dgm:presLayoutVars>
          <dgm:chMax val="0"/>
          <dgm:chPref val="0"/>
        </dgm:presLayoutVars>
      </dgm:prSet>
      <dgm:spPr/>
    </dgm:pt>
    <dgm:pt modelId="{CCB2B7C2-BF30-4FB8-8989-EFC74964AB71}" type="pres">
      <dgm:prSet presAssocID="{A2EF54B7-D3B2-48B3-8C16-4B9FC8D0FB52}" presName="desTx" presStyleLbl="revTx" presStyleIdx="5" presStyleCnt="10">
        <dgm:presLayoutVars/>
      </dgm:prSet>
      <dgm:spPr/>
    </dgm:pt>
    <dgm:pt modelId="{40329372-6EAC-4C74-B067-4630032D8A5C}" type="pres">
      <dgm:prSet presAssocID="{566C37EF-917E-41C7-981B-E5BAB291E5E4}" presName="sibTrans" presStyleCnt="0"/>
      <dgm:spPr/>
    </dgm:pt>
    <dgm:pt modelId="{E1DFA001-9DC2-495D-AF9B-D6F796FC7124}" type="pres">
      <dgm:prSet presAssocID="{628D4033-A46D-4DB5-87D5-E330461DE040}" presName="compNode" presStyleCnt="0"/>
      <dgm:spPr/>
    </dgm:pt>
    <dgm:pt modelId="{C90F8140-B59F-4C87-9E87-C5AAB55BBE22}" type="pres">
      <dgm:prSet presAssocID="{628D4033-A46D-4DB5-87D5-E330461DE040}" presName="bgRect" presStyleLbl="bgShp" presStyleIdx="3" presStyleCnt="5"/>
      <dgm:spPr/>
    </dgm:pt>
    <dgm:pt modelId="{B2FDE8E2-8676-45C8-8301-990045F6925D}" type="pres">
      <dgm:prSet presAssocID="{628D4033-A46D-4DB5-87D5-E330461DE0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F5638619-AD6A-481F-B95E-7C4071C784B1}" type="pres">
      <dgm:prSet presAssocID="{628D4033-A46D-4DB5-87D5-E330461DE040}" presName="spaceRect" presStyleCnt="0"/>
      <dgm:spPr/>
    </dgm:pt>
    <dgm:pt modelId="{B27F0B1E-52A5-4FC7-ABDD-9AC57CB468BB}" type="pres">
      <dgm:prSet presAssocID="{628D4033-A46D-4DB5-87D5-E330461DE040}" presName="parTx" presStyleLbl="revTx" presStyleIdx="6" presStyleCnt="10">
        <dgm:presLayoutVars>
          <dgm:chMax val="0"/>
          <dgm:chPref val="0"/>
        </dgm:presLayoutVars>
      </dgm:prSet>
      <dgm:spPr/>
    </dgm:pt>
    <dgm:pt modelId="{A3610AD6-0FFB-4DEC-9B53-5339A2CDC324}" type="pres">
      <dgm:prSet presAssocID="{628D4033-A46D-4DB5-87D5-E330461DE040}" presName="desTx" presStyleLbl="revTx" presStyleIdx="7" presStyleCnt="10">
        <dgm:presLayoutVars/>
      </dgm:prSet>
      <dgm:spPr/>
    </dgm:pt>
    <dgm:pt modelId="{16D9B115-ED42-4D1C-9305-313DD2FAAB1A}" type="pres">
      <dgm:prSet presAssocID="{B65F26E3-8763-431A-912E-DA769ED4C880}" presName="sibTrans" presStyleCnt="0"/>
      <dgm:spPr/>
    </dgm:pt>
    <dgm:pt modelId="{BC9BACBC-D98E-432C-9972-1AA367A908E1}" type="pres">
      <dgm:prSet presAssocID="{67945E1E-5828-42D5-9365-32D0904E402B}" presName="compNode" presStyleCnt="0"/>
      <dgm:spPr/>
    </dgm:pt>
    <dgm:pt modelId="{750BD88C-9488-4F2F-9741-56434D662358}" type="pres">
      <dgm:prSet presAssocID="{67945E1E-5828-42D5-9365-32D0904E402B}" presName="bgRect" presStyleLbl="bgShp" presStyleIdx="4" presStyleCnt="5"/>
      <dgm:spPr/>
    </dgm:pt>
    <dgm:pt modelId="{E3B2C8E6-C2F2-4E04-B758-4EFA66840155}" type="pres">
      <dgm:prSet presAssocID="{67945E1E-5828-42D5-9365-32D0904E40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D0D7C62A-8ADD-43D0-A7C9-D4D11FD05607}" type="pres">
      <dgm:prSet presAssocID="{67945E1E-5828-42D5-9365-32D0904E402B}" presName="spaceRect" presStyleCnt="0"/>
      <dgm:spPr/>
    </dgm:pt>
    <dgm:pt modelId="{5FC85ABF-D66D-4586-8223-2176A7F20303}" type="pres">
      <dgm:prSet presAssocID="{67945E1E-5828-42D5-9365-32D0904E402B}" presName="parTx" presStyleLbl="revTx" presStyleIdx="8" presStyleCnt="10">
        <dgm:presLayoutVars>
          <dgm:chMax val="0"/>
          <dgm:chPref val="0"/>
        </dgm:presLayoutVars>
      </dgm:prSet>
      <dgm:spPr/>
    </dgm:pt>
    <dgm:pt modelId="{B0278B05-B08F-448D-8279-C1A7D5DE8ED1}" type="pres">
      <dgm:prSet presAssocID="{67945E1E-5828-42D5-9365-32D0904E402B}" presName="desTx" presStyleLbl="revTx" presStyleIdx="9" presStyleCnt="10" custScaleX="102801" custScaleY="135323">
        <dgm:presLayoutVars/>
      </dgm:prSet>
      <dgm:spPr/>
    </dgm:pt>
  </dgm:ptLst>
  <dgm:cxnLst>
    <dgm:cxn modelId="{727AC213-0497-47D1-9287-4628B6E05332}" srcId="{628D4033-A46D-4DB5-87D5-E330461DE040}" destId="{ABDA1728-2814-4D70-AFC2-D6D1E1646212}" srcOrd="0" destOrd="0" parTransId="{D322DE05-4268-400C-96BA-8BC9A850A9AD}" sibTransId="{654BF25F-AD22-4EF0-8720-CB2A0DCFE7D1}"/>
    <dgm:cxn modelId="{F4F73922-D551-40CF-9A7D-9FF33FD410C8}" type="presOf" srcId="{628D4033-A46D-4DB5-87D5-E330461DE040}" destId="{B27F0B1E-52A5-4FC7-ABDD-9AC57CB468BB}" srcOrd="0" destOrd="0" presId="urn:microsoft.com/office/officeart/2018/2/layout/IconVerticalSolidList"/>
    <dgm:cxn modelId="{555C8B25-ED7B-45FE-BD59-FD998AD2EF20}" type="presOf" srcId="{5D075219-CE02-40BF-95A3-10F7E78C00FC}" destId="{34B982CC-4EF3-4397-B343-B47084AF0F8C}" srcOrd="0" destOrd="0" presId="urn:microsoft.com/office/officeart/2018/2/layout/IconVerticalSolidList"/>
    <dgm:cxn modelId="{1D31A25D-CB72-428A-AF66-7981F1029369}" srcId="{0704828D-EF42-4948-9D14-79A48E98AF81}" destId="{5D075219-CE02-40BF-95A3-10F7E78C00FC}" srcOrd="0" destOrd="0" parTransId="{24002553-68F2-41B0-8DF6-4703300FBD63}" sibTransId="{FBF250AD-AE6F-4031-8ABB-B455591AAF7C}"/>
    <dgm:cxn modelId="{7DDDDA5D-79B1-43A4-9E68-FD2A3FBACAC7}" srcId="{FA27B1A6-99EE-4B57-B59D-8874DE6D03A2}" destId="{A2EF54B7-D3B2-48B3-8C16-4B9FC8D0FB52}" srcOrd="2" destOrd="0" parTransId="{DD6D47B3-7785-43DD-A7AB-AAE64CE12104}" sibTransId="{566C37EF-917E-41C7-981B-E5BAB291E5E4}"/>
    <dgm:cxn modelId="{C0FE1660-E952-4CBF-B28A-2CEC21301EF0}" srcId="{FA27B1A6-99EE-4B57-B59D-8874DE6D03A2}" destId="{628D4033-A46D-4DB5-87D5-E330461DE040}" srcOrd="3" destOrd="0" parTransId="{CB7D2B55-5C16-4397-9690-E68038DE941A}" sibTransId="{B65F26E3-8763-431A-912E-DA769ED4C880}"/>
    <dgm:cxn modelId="{5473C261-A89E-438E-A3C4-B019068FE67C}" type="presOf" srcId="{F767041E-831C-47B0-B245-0CFF962330D9}" destId="{B0278B05-B08F-448D-8279-C1A7D5DE8ED1}" srcOrd="0" destOrd="0" presId="urn:microsoft.com/office/officeart/2018/2/layout/IconVerticalSolidList"/>
    <dgm:cxn modelId="{6153EC63-E2BB-49AD-95AA-81191DF893DC}" type="presOf" srcId="{0704828D-EF42-4948-9D14-79A48E98AF81}" destId="{F747DD09-41B4-4D1B-B6C6-E255D7612DF2}" srcOrd="0" destOrd="0" presId="urn:microsoft.com/office/officeart/2018/2/layout/IconVerticalSolidList"/>
    <dgm:cxn modelId="{42234B44-8D7D-48D3-B7A6-8A3542C8B949}" type="presOf" srcId="{ABDA1728-2814-4D70-AFC2-D6D1E1646212}" destId="{A3610AD6-0FFB-4DEC-9B53-5339A2CDC324}" srcOrd="0" destOrd="0" presId="urn:microsoft.com/office/officeart/2018/2/layout/IconVerticalSolidList"/>
    <dgm:cxn modelId="{6473D144-8A80-4A0D-9A7D-D89B866DDF75}" srcId="{FA27B1A6-99EE-4B57-B59D-8874DE6D03A2}" destId="{0704828D-EF42-4948-9D14-79A48E98AF81}" srcOrd="0" destOrd="0" parTransId="{0A48C28A-1C53-4D5E-A128-70164D514BF2}" sibTransId="{087A044F-63B3-4083-B214-283635449406}"/>
    <dgm:cxn modelId="{794EFA4B-020D-4B97-BE92-E93819585C5F}" type="presOf" srcId="{A2EF54B7-D3B2-48B3-8C16-4B9FC8D0FB52}" destId="{380BBFD2-228A-47C9-B2E1-3FA304C68A96}" srcOrd="0" destOrd="0" presId="urn:microsoft.com/office/officeart/2018/2/layout/IconVerticalSolidList"/>
    <dgm:cxn modelId="{C6CC8650-8985-4BCD-A190-3AEE55CE6A66}" type="presOf" srcId="{3EA53F01-11D2-4977-A48F-37FC602BCD52}" destId="{B6CCB1EE-05FB-4013-9BDD-F9ED4DA6839A}" srcOrd="0" destOrd="0" presId="urn:microsoft.com/office/officeart/2018/2/layout/IconVerticalSolidList"/>
    <dgm:cxn modelId="{F4FC3374-97E1-4D25-A6DC-A3B017A19947}" type="presOf" srcId="{E3D0C38A-2DB9-4DB8-945E-EC8E1BC6F030}" destId="{47E1A1F2-BD83-449F-A210-677AB4C7ADA6}" srcOrd="0" destOrd="0" presId="urn:microsoft.com/office/officeart/2018/2/layout/IconVerticalSolidList"/>
    <dgm:cxn modelId="{C2CEC28E-F34F-4647-AA54-286637A3BB37}" srcId="{FA27B1A6-99EE-4B57-B59D-8874DE6D03A2}" destId="{3EA53F01-11D2-4977-A48F-37FC602BCD52}" srcOrd="1" destOrd="0" parTransId="{C517B5A4-69AD-4EC9-9B3F-93A8CD229A8C}" sibTransId="{2CC1CB2C-38FB-4C3F-A5AF-539C374D7B07}"/>
    <dgm:cxn modelId="{96305595-84D1-421E-BAF3-03F74E86C703}" srcId="{A2EF54B7-D3B2-48B3-8C16-4B9FC8D0FB52}" destId="{31869218-BE18-4AA3-8A3F-C5B1C04DFA42}" srcOrd="0" destOrd="0" parTransId="{8F72C178-E60E-485F-A751-0E794D2E3A2E}" sibTransId="{53045785-76F8-4336-856A-C7DE7B7D0445}"/>
    <dgm:cxn modelId="{EDA9899B-3AC9-402E-AE0B-8FD085D32136}" srcId="{FA27B1A6-99EE-4B57-B59D-8874DE6D03A2}" destId="{67945E1E-5828-42D5-9365-32D0904E402B}" srcOrd="4" destOrd="0" parTransId="{5B0BE694-1F6E-44C2-B649-0B67BC8643F3}" sibTransId="{D08274A0-EE22-4482-9267-63A09C56F037}"/>
    <dgm:cxn modelId="{D87656B7-181C-40F8-B6BB-0D5CC604A1C8}" type="presOf" srcId="{31869218-BE18-4AA3-8A3F-C5B1C04DFA42}" destId="{CCB2B7C2-BF30-4FB8-8989-EFC74964AB71}" srcOrd="0" destOrd="0" presId="urn:microsoft.com/office/officeart/2018/2/layout/IconVerticalSolidList"/>
    <dgm:cxn modelId="{8B4D73D3-B20E-480F-A225-FB287D99C0DB}" type="presOf" srcId="{67945E1E-5828-42D5-9365-32D0904E402B}" destId="{5FC85ABF-D66D-4586-8223-2176A7F20303}" srcOrd="0" destOrd="0" presId="urn:microsoft.com/office/officeart/2018/2/layout/IconVerticalSolidList"/>
    <dgm:cxn modelId="{AB642BDD-11EF-4245-9D34-9C1E22CA668B}" srcId="{67945E1E-5828-42D5-9365-32D0904E402B}" destId="{F767041E-831C-47B0-B245-0CFF962330D9}" srcOrd="0" destOrd="0" parTransId="{A789C5B7-E64E-462B-87FA-9617C029E53B}" sibTransId="{DE2750DB-2302-407A-B71D-CCAC958AE5CD}"/>
    <dgm:cxn modelId="{0789ACF2-DE7F-4236-87C5-5BCF3BB782FA}" type="presOf" srcId="{FA27B1A6-99EE-4B57-B59D-8874DE6D03A2}" destId="{E1F1A70E-2C67-4D4E-B435-FD478152E4F6}" srcOrd="0" destOrd="0" presId="urn:microsoft.com/office/officeart/2018/2/layout/IconVerticalSolidList"/>
    <dgm:cxn modelId="{996026F5-759A-46FD-8D96-AB1E52D955E0}" srcId="{3EA53F01-11D2-4977-A48F-37FC602BCD52}" destId="{E3D0C38A-2DB9-4DB8-945E-EC8E1BC6F030}" srcOrd="0" destOrd="0" parTransId="{82BD9F2F-2E35-41D1-A739-C46A04F3ADD4}" sibTransId="{EB49FC40-F18E-430F-AD37-0E2E80B3765C}"/>
    <dgm:cxn modelId="{7F969476-E3C8-49F0-85AA-3F392CA8FC31}" type="presParOf" srcId="{E1F1A70E-2C67-4D4E-B435-FD478152E4F6}" destId="{39D55659-1F75-409B-9EA8-8BDE4091942E}" srcOrd="0" destOrd="0" presId="urn:microsoft.com/office/officeart/2018/2/layout/IconVerticalSolidList"/>
    <dgm:cxn modelId="{1047AC16-E56C-4228-9E8B-95B25AD9B085}" type="presParOf" srcId="{39D55659-1F75-409B-9EA8-8BDE4091942E}" destId="{633A0BF7-5004-4DC6-BBCE-F5122D2F0BDA}" srcOrd="0" destOrd="0" presId="urn:microsoft.com/office/officeart/2018/2/layout/IconVerticalSolidList"/>
    <dgm:cxn modelId="{6302606A-B6E1-42E5-8BE9-2A12F35C730B}" type="presParOf" srcId="{39D55659-1F75-409B-9EA8-8BDE4091942E}" destId="{5E3535E3-E41B-42CE-BDB3-C61EDCB90301}" srcOrd="1" destOrd="0" presId="urn:microsoft.com/office/officeart/2018/2/layout/IconVerticalSolidList"/>
    <dgm:cxn modelId="{3BE5A28C-8CDD-4193-896E-D2ADBCFC53D0}" type="presParOf" srcId="{39D55659-1F75-409B-9EA8-8BDE4091942E}" destId="{6A4360B4-9673-4C18-BF51-71E392680743}" srcOrd="2" destOrd="0" presId="urn:microsoft.com/office/officeart/2018/2/layout/IconVerticalSolidList"/>
    <dgm:cxn modelId="{6DF1FE8E-65C5-4DBD-ABFB-B60FD8E096E7}" type="presParOf" srcId="{39D55659-1F75-409B-9EA8-8BDE4091942E}" destId="{F747DD09-41B4-4D1B-B6C6-E255D7612DF2}" srcOrd="3" destOrd="0" presId="urn:microsoft.com/office/officeart/2018/2/layout/IconVerticalSolidList"/>
    <dgm:cxn modelId="{67EDD851-D2CC-437A-969A-B8170F441A5A}" type="presParOf" srcId="{39D55659-1F75-409B-9EA8-8BDE4091942E}" destId="{34B982CC-4EF3-4397-B343-B47084AF0F8C}" srcOrd="4" destOrd="0" presId="urn:microsoft.com/office/officeart/2018/2/layout/IconVerticalSolidList"/>
    <dgm:cxn modelId="{ADD1260D-1BFB-4010-920E-8FFBA38A56E8}" type="presParOf" srcId="{E1F1A70E-2C67-4D4E-B435-FD478152E4F6}" destId="{7FD3FBBD-F03B-4D12-880E-A25A158FC2DF}" srcOrd="1" destOrd="0" presId="urn:microsoft.com/office/officeart/2018/2/layout/IconVerticalSolidList"/>
    <dgm:cxn modelId="{ABA857C0-2B59-42F2-A791-193AA9321AD8}" type="presParOf" srcId="{E1F1A70E-2C67-4D4E-B435-FD478152E4F6}" destId="{98B4948D-C388-4983-8132-30A7DE6BFFC7}" srcOrd="2" destOrd="0" presId="urn:microsoft.com/office/officeart/2018/2/layout/IconVerticalSolidList"/>
    <dgm:cxn modelId="{FC29F978-3435-456A-8464-D15693343B90}" type="presParOf" srcId="{98B4948D-C388-4983-8132-30A7DE6BFFC7}" destId="{451B96B6-DCC7-4EA6-B729-03858E1902D1}" srcOrd="0" destOrd="0" presId="urn:microsoft.com/office/officeart/2018/2/layout/IconVerticalSolidList"/>
    <dgm:cxn modelId="{5639DA95-BB86-4506-959A-A1712A75C0F7}" type="presParOf" srcId="{98B4948D-C388-4983-8132-30A7DE6BFFC7}" destId="{40D88EF1-45D4-4C4D-829F-174F926EC7C7}" srcOrd="1" destOrd="0" presId="urn:microsoft.com/office/officeart/2018/2/layout/IconVerticalSolidList"/>
    <dgm:cxn modelId="{65350DF8-2D67-4D31-8394-FD66D575EC57}" type="presParOf" srcId="{98B4948D-C388-4983-8132-30A7DE6BFFC7}" destId="{D88A319F-DC0C-41BA-839F-EA1E9060AC8F}" srcOrd="2" destOrd="0" presId="urn:microsoft.com/office/officeart/2018/2/layout/IconVerticalSolidList"/>
    <dgm:cxn modelId="{271BEACD-314D-4CC5-8F34-E844ACCCDDEA}" type="presParOf" srcId="{98B4948D-C388-4983-8132-30A7DE6BFFC7}" destId="{B6CCB1EE-05FB-4013-9BDD-F9ED4DA6839A}" srcOrd="3" destOrd="0" presId="urn:microsoft.com/office/officeart/2018/2/layout/IconVerticalSolidList"/>
    <dgm:cxn modelId="{CFDEDCB9-0D71-48C0-89D9-2F52420014B8}" type="presParOf" srcId="{98B4948D-C388-4983-8132-30A7DE6BFFC7}" destId="{47E1A1F2-BD83-449F-A210-677AB4C7ADA6}" srcOrd="4" destOrd="0" presId="urn:microsoft.com/office/officeart/2018/2/layout/IconVerticalSolidList"/>
    <dgm:cxn modelId="{1BA18746-1F87-40A8-8547-D2CE828C3469}" type="presParOf" srcId="{E1F1A70E-2C67-4D4E-B435-FD478152E4F6}" destId="{CE575903-FCE1-4256-B240-94B1A1019292}" srcOrd="3" destOrd="0" presId="urn:microsoft.com/office/officeart/2018/2/layout/IconVerticalSolidList"/>
    <dgm:cxn modelId="{7FEB7C9E-1609-457D-BE7C-91E8BD0F9322}" type="presParOf" srcId="{E1F1A70E-2C67-4D4E-B435-FD478152E4F6}" destId="{ADF8CDA6-9378-450F-BFB3-6A7CDB6C7815}" srcOrd="4" destOrd="0" presId="urn:microsoft.com/office/officeart/2018/2/layout/IconVerticalSolidList"/>
    <dgm:cxn modelId="{FE0D6B80-6483-4FBE-BAF0-31F04E73CF7A}" type="presParOf" srcId="{ADF8CDA6-9378-450F-BFB3-6A7CDB6C7815}" destId="{167C796C-88CC-4F66-9662-6C863B62BB22}" srcOrd="0" destOrd="0" presId="urn:microsoft.com/office/officeart/2018/2/layout/IconVerticalSolidList"/>
    <dgm:cxn modelId="{C92A8422-7F37-476F-9A9C-2128F9090244}" type="presParOf" srcId="{ADF8CDA6-9378-450F-BFB3-6A7CDB6C7815}" destId="{2B8F8F46-299E-4DCC-A982-DDC82C33A865}" srcOrd="1" destOrd="0" presId="urn:microsoft.com/office/officeart/2018/2/layout/IconVerticalSolidList"/>
    <dgm:cxn modelId="{F6B8F8AB-6C86-4939-A8A8-8B8FF15B5FC3}" type="presParOf" srcId="{ADF8CDA6-9378-450F-BFB3-6A7CDB6C7815}" destId="{54DFA916-A58A-4C39-97C1-729FE235C1EF}" srcOrd="2" destOrd="0" presId="urn:microsoft.com/office/officeart/2018/2/layout/IconVerticalSolidList"/>
    <dgm:cxn modelId="{6891E80C-B213-4856-80AB-E24E6D82C602}" type="presParOf" srcId="{ADF8CDA6-9378-450F-BFB3-6A7CDB6C7815}" destId="{380BBFD2-228A-47C9-B2E1-3FA304C68A96}" srcOrd="3" destOrd="0" presId="urn:microsoft.com/office/officeart/2018/2/layout/IconVerticalSolidList"/>
    <dgm:cxn modelId="{DA2CDB1D-11C9-4B1A-9C1C-70EB7037FC04}" type="presParOf" srcId="{ADF8CDA6-9378-450F-BFB3-6A7CDB6C7815}" destId="{CCB2B7C2-BF30-4FB8-8989-EFC74964AB71}" srcOrd="4" destOrd="0" presId="urn:microsoft.com/office/officeart/2018/2/layout/IconVerticalSolidList"/>
    <dgm:cxn modelId="{7D1B228F-2C5D-4D90-BDEE-1BF6027AEEFA}" type="presParOf" srcId="{E1F1A70E-2C67-4D4E-B435-FD478152E4F6}" destId="{40329372-6EAC-4C74-B067-4630032D8A5C}" srcOrd="5" destOrd="0" presId="urn:microsoft.com/office/officeart/2018/2/layout/IconVerticalSolidList"/>
    <dgm:cxn modelId="{3F78A545-10CA-438A-BFB7-C5E617B7B209}" type="presParOf" srcId="{E1F1A70E-2C67-4D4E-B435-FD478152E4F6}" destId="{E1DFA001-9DC2-495D-AF9B-D6F796FC7124}" srcOrd="6" destOrd="0" presId="urn:microsoft.com/office/officeart/2018/2/layout/IconVerticalSolidList"/>
    <dgm:cxn modelId="{C5A79E9C-D064-4DB0-8D5B-78B9828DFB45}" type="presParOf" srcId="{E1DFA001-9DC2-495D-AF9B-D6F796FC7124}" destId="{C90F8140-B59F-4C87-9E87-C5AAB55BBE22}" srcOrd="0" destOrd="0" presId="urn:microsoft.com/office/officeart/2018/2/layout/IconVerticalSolidList"/>
    <dgm:cxn modelId="{F0D3AB31-D927-4192-916C-C2F0987DD8FA}" type="presParOf" srcId="{E1DFA001-9DC2-495D-AF9B-D6F796FC7124}" destId="{B2FDE8E2-8676-45C8-8301-990045F6925D}" srcOrd="1" destOrd="0" presId="urn:microsoft.com/office/officeart/2018/2/layout/IconVerticalSolidList"/>
    <dgm:cxn modelId="{BBE69117-59F8-46C5-9483-39B0C7B04257}" type="presParOf" srcId="{E1DFA001-9DC2-495D-AF9B-D6F796FC7124}" destId="{F5638619-AD6A-481F-B95E-7C4071C784B1}" srcOrd="2" destOrd="0" presId="urn:microsoft.com/office/officeart/2018/2/layout/IconVerticalSolidList"/>
    <dgm:cxn modelId="{15617465-5706-4CC3-9585-508DD36EE422}" type="presParOf" srcId="{E1DFA001-9DC2-495D-AF9B-D6F796FC7124}" destId="{B27F0B1E-52A5-4FC7-ABDD-9AC57CB468BB}" srcOrd="3" destOrd="0" presId="urn:microsoft.com/office/officeart/2018/2/layout/IconVerticalSolidList"/>
    <dgm:cxn modelId="{21046980-A657-4150-BDD2-D02863A694C9}" type="presParOf" srcId="{E1DFA001-9DC2-495D-AF9B-D6F796FC7124}" destId="{A3610AD6-0FFB-4DEC-9B53-5339A2CDC324}" srcOrd="4" destOrd="0" presId="urn:microsoft.com/office/officeart/2018/2/layout/IconVerticalSolidList"/>
    <dgm:cxn modelId="{689C5568-3FE9-4B59-ADCE-B9444ED21FC2}" type="presParOf" srcId="{E1F1A70E-2C67-4D4E-B435-FD478152E4F6}" destId="{16D9B115-ED42-4D1C-9305-313DD2FAAB1A}" srcOrd="7" destOrd="0" presId="urn:microsoft.com/office/officeart/2018/2/layout/IconVerticalSolidList"/>
    <dgm:cxn modelId="{811406ED-E468-472D-BAEE-1E5B995DFC4D}" type="presParOf" srcId="{E1F1A70E-2C67-4D4E-B435-FD478152E4F6}" destId="{BC9BACBC-D98E-432C-9972-1AA367A908E1}" srcOrd="8" destOrd="0" presId="urn:microsoft.com/office/officeart/2018/2/layout/IconVerticalSolidList"/>
    <dgm:cxn modelId="{4570B467-41A3-4935-BBCD-0B8C10ACBCEB}" type="presParOf" srcId="{BC9BACBC-D98E-432C-9972-1AA367A908E1}" destId="{750BD88C-9488-4F2F-9741-56434D662358}" srcOrd="0" destOrd="0" presId="urn:microsoft.com/office/officeart/2018/2/layout/IconVerticalSolidList"/>
    <dgm:cxn modelId="{055CD287-FB75-43B7-A27C-E58773BAEEF6}" type="presParOf" srcId="{BC9BACBC-D98E-432C-9972-1AA367A908E1}" destId="{E3B2C8E6-C2F2-4E04-B758-4EFA66840155}" srcOrd="1" destOrd="0" presId="urn:microsoft.com/office/officeart/2018/2/layout/IconVerticalSolidList"/>
    <dgm:cxn modelId="{3E335A26-0F38-438C-A5E9-53A6873FF716}" type="presParOf" srcId="{BC9BACBC-D98E-432C-9972-1AA367A908E1}" destId="{D0D7C62A-8ADD-43D0-A7C9-D4D11FD05607}" srcOrd="2" destOrd="0" presId="urn:microsoft.com/office/officeart/2018/2/layout/IconVerticalSolidList"/>
    <dgm:cxn modelId="{4F00E45F-3CD0-4397-9356-02E57115A897}" type="presParOf" srcId="{BC9BACBC-D98E-432C-9972-1AA367A908E1}" destId="{5FC85ABF-D66D-4586-8223-2176A7F20303}" srcOrd="3" destOrd="0" presId="urn:microsoft.com/office/officeart/2018/2/layout/IconVerticalSolidList"/>
    <dgm:cxn modelId="{CE89ECE4-4607-4CC9-B8E5-B4A93173CC9C}" type="presParOf" srcId="{BC9BACBC-D98E-432C-9972-1AA367A908E1}" destId="{B0278B05-B08F-448D-8279-C1A7D5DE8ED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CFFAC-287C-4846-BBE5-D787856A238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7024A-C100-4927-A87E-DF704AD800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Criterios de </a:t>
          </a:r>
          <a:r>
            <a:rPr lang="en-US" dirty="0" err="1"/>
            <a:t>Evaluación</a:t>
          </a:r>
          <a:endParaRPr lang="en-US" dirty="0"/>
        </a:p>
      </dgm:t>
    </dgm:pt>
    <dgm:pt modelId="{97E0C95B-06AC-49D2-B503-78063FC2A13D}" type="parTrans" cxnId="{0EB85DAF-D64E-4ED8-9BCE-054FA3A0060C}">
      <dgm:prSet/>
      <dgm:spPr/>
      <dgm:t>
        <a:bodyPr/>
        <a:lstStyle/>
        <a:p>
          <a:endParaRPr lang="en-US"/>
        </a:p>
      </dgm:t>
    </dgm:pt>
    <dgm:pt modelId="{5B88BFD0-837E-44E6-A61C-CA3402B072E9}" type="sibTrans" cxnId="{0EB85DAF-D64E-4ED8-9BCE-054FA3A0060C}">
      <dgm:prSet/>
      <dgm:spPr/>
      <dgm:t>
        <a:bodyPr/>
        <a:lstStyle/>
        <a:p>
          <a:endParaRPr lang="en-US"/>
        </a:p>
      </dgm:t>
    </dgm:pt>
    <dgm:pt modelId="{97D4E565-012D-47F9-A022-A8CF608ADE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2° Periodo</a:t>
          </a:r>
        </a:p>
      </dgm:t>
    </dgm:pt>
    <dgm:pt modelId="{53E55033-F6DE-481D-AE7A-3EA2E2C2224F}" type="parTrans" cxnId="{0136BE93-DF5E-4514-8F14-B9A91A4B68C9}">
      <dgm:prSet/>
      <dgm:spPr/>
      <dgm:t>
        <a:bodyPr/>
        <a:lstStyle/>
        <a:p>
          <a:endParaRPr lang="en-US"/>
        </a:p>
      </dgm:t>
    </dgm:pt>
    <dgm:pt modelId="{802BA85E-4C19-4521-B365-B12B73DC9720}" type="sibTrans" cxnId="{0136BE93-DF5E-4514-8F14-B9A91A4B68C9}">
      <dgm:prSet/>
      <dgm:spPr/>
      <dgm:t>
        <a:bodyPr/>
        <a:lstStyle/>
        <a:p>
          <a:endParaRPr lang="en-US"/>
        </a:p>
      </dgm:t>
    </dgm:pt>
    <dgm:pt modelId="{1D131C62-11EE-440D-804C-285B9B9BF6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Lengua y comunicación</a:t>
          </a:r>
          <a:br>
            <a:rPr lang="en-US" dirty="0"/>
          </a:br>
          <a:r>
            <a:rPr lang="en-US" dirty="0"/>
            <a:t>II</a:t>
          </a:r>
        </a:p>
      </dgm:t>
    </dgm:pt>
    <dgm:pt modelId="{8D5DDB15-A1DF-429F-A4CF-293789F5D5DE}" type="parTrans" cxnId="{0BDA5D0E-D36A-4DEB-9146-EF42E1DDD741}">
      <dgm:prSet/>
      <dgm:spPr/>
      <dgm:t>
        <a:bodyPr/>
        <a:lstStyle/>
        <a:p>
          <a:endParaRPr lang="en-US"/>
        </a:p>
      </dgm:t>
    </dgm:pt>
    <dgm:pt modelId="{DE5252E7-1156-4048-89A9-94D6ECD5912F}" type="sibTrans" cxnId="{0BDA5D0E-D36A-4DEB-9146-EF42E1DDD741}">
      <dgm:prSet/>
      <dgm:spPr/>
      <dgm:t>
        <a:bodyPr/>
        <a:lstStyle/>
        <a:p>
          <a:endParaRPr lang="en-US"/>
        </a:p>
      </dgm:t>
    </dgm:pt>
    <dgm:pt modelId="{6127F48B-BF81-48C3-A2F0-187191E1C998}" type="pres">
      <dgm:prSet presAssocID="{1BFCFFAC-287C-4846-BBE5-D787856A2381}" presName="root" presStyleCnt="0">
        <dgm:presLayoutVars>
          <dgm:dir/>
          <dgm:resizeHandles val="exact"/>
        </dgm:presLayoutVars>
      </dgm:prSet>
      <dgm:spPr/>
    </dgm:pt>
    <dgm:pt modelId="{5AD25308-9DC2-4182-96FE-58D115205A6C}" type="pres">
      <dgm:prSet presAssocID="{30F7024A-C100-4927-A87E-DF704AD80079}" presName="compNode" presStyleCnt="0"/>
      <dgm:spPr/>
    </dgm:pt>
    <dgm:pt modelId="{A117F8DB-9B98-46B4-81C8-61AE5D8F87C1}" type="pres">
      <dgm:prSet presAssocID="{30F7024A-C100-4927-A87E-DF704AD80079}" presName="iconBgRect" presStyleLbl="bgShp" presStyleIdx="0" presStyleCnt="3"/>
      <dgm:spPr/>
    </dgm:pt>
    <dgm:pt modelId="{0CEEE477-4ABD-4961-A2ED-977BF913AA0F}" type="pres">
      <dgm:prSet presAssocID="{30F7024A-C100-4927-A87E-DF704AD800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56161D5-CC3E-4A4B-9C95-01753534D848}" type="pres">
      <dgm:prSet presAssocID="{30F7024A-C100-4927-A87E-DF704AD80079}" presName="spaceRect" presStyleCnt="0"/>
      <dgm:spPr/>
    </dgm:pt>
    <dgm:pt modelId="{C97EEF43-D728-45D3-BCDA-40469DA833ED}" type="pres">
      <dgm:prSet presAssocID="{30F7024A-C100-4927-A87E-DF704AD80079}" presName="textRect" presStyleLbl="revTx" presStyleIdx="0" presStyleCnt="3">
        <dgm:presLayoutVars>
          <dgm:chMax val="1"/>
          <dgm:chPref val="1"/>
        </dgm:presLayoutVars>
      </dgm:prSet>
      <dgm:spPr/>
    </dgm:pt>
    <dgm:pt modelId="{8CE27A8E-F011-4210-B31C-6EAA5667B057}" type="pres">
      <dgm:prSet presAssocID="{5B88BFD0-837E-44E6-A61C-CA3402B072E9}" presName="sibTrans" presStyleCnt="0"/>
      <dgm:spPr/>
    </dgm:pt>
    <dgm:pt modelId="{DF64A226-CE92-4365-86D0-AEB72C8E2FA4}" type="pres">
      <dgm:prSet presAssocID="{97D4E565-012D-47F9-A022-A8CF608ADEAC}" presName="compNode" presStyleCnt="0"/>
      <dgm:spPr/>
    </dgm:pt>
    <dgm:pt modelId="{EF219D16-1912-4C99-82EF-5E2D51EB999D}" type="pres">
      <dgm:prSet presAssocID="{97D4E565-012D-47F9-A022-A8CF608ADEAC}" presName="iconBgRect" presStyleLbl="bgShp" presStyleIdx="1" presStyleCnt="3"/>
      <dgm:spPr/>
    </dgm:pt>
    <dgm:pt modelId="{6FA9B27E-3360-4DC6-8608-855513C16983}" type="pres">
      <dgm:prSet presAssocID="{97D4E565-012D-47F9-A022-A8CF608ADE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828E7176-35EF-4E80-AA14-202D3B1197B2}" type="pres">
      <dgm:prSet presAssocID="{97D4E565-012D-47F9-A022-A8CF608ADEAC}" presName="spaceRect" presStyleCnt="0"/>
      <dgm:spPr/>
    </dgm:pt>
    <dgm:pt modelId="{33A777B8-D33F-4EB1-8398-B22555534F5F}" type="pres">
      <dgm:prSet presAssocID="{97D4E565-012D-47F9-A022-A8CF608ADEAC}" presName="textRect" presStyleLbl="revTx" presStyleIdx="1" presStyleCnt="3">
        <dgm:presLayoutVars>
          <dgm:chMax val="1"/>
          <dgm:chPref val="1"/>
        </dgm:presLayoutVars>
      </dgm:prSet>
      <dgm:spPr/>
    </dgm:pt>
    <dgm:pt modelId="{1597B0F2-D310-4101-BC1B-0A4F48FE46DD}" type="pres">
      <dgm:prSet presAssocID="{802BA85E-4C19-4521-B365-B12B73DC9720}" presName="sibTrans" presStyleCnt="0"/>
      <dgm:spPr/>
    </dgm:pt>
    <dgm:pt modelId="{97CF97FC-6969-4704-B364-5052D3B9FC5C}" type="pres">
      <dgm:prSet presAssocID="{1D131C62-11EE-440D-804C-285B9B9BF6A7}" presName="compNode" presStyleCnt="0"/>
      <dgm:spPr/>
    </dgm:pt>
    <dgm:pt modelId="{42B88A80-FEED-48AB-A150-52D51826A006}" type="pres">
      <dgm:prSet presAssocID="{1D131C62-11EE-440D-804C-285B9B9BF6A7}" presName="iconBgRect" presStyleLbl="bgShp" presStyleIdx="2" presStyleCnt="3"/>
      <dgm:spPr/>
    </dgm:pt>
    <dgm:pt modelId="{B56897D5-D44D-478E-8B5B-F1FF946350AB}" type="pres">
      <dgm:prSet presAssocID="{1D131C62-11EE-440D-804C-285B9B9BF6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60819E4F-A372-4C9F-B084-861CF2D15A12}" type="pres">
      <dgm:prSet presAssocID="{1D131C62-11EE-440D-804C-285B9B9BF6A7}" presName="spaceRect" presStyleCnt="0"/>
      <dgm:spPr/>
    </dgm:pt>
    <dgm:pt modelId="{CAC03AD6-3A96-4271-BD2C-463FDCEEB5F8}" type="pres">
      <dgm:prSet presAssocID="{1D131C62-11EE-440D-804C-285B9B9BF6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DA5D0E-D36A-4DEB-9146-EF42E1DDD741}" srcId="{1BFCFFAC-287C-4846-BBE5-D787856A2381}" destId="{1D131C62-11EE-440D-804C-285B9B9BF6A7}" srcOrd="2" destOrd="0" parTransId="{8D5DDB15-A1DF-429F-A4CF-293789F5D5DE}" sibTransId="{DE5252E7-1156-4048-89A9-94D6ECD5912F}"/>
    <dgm:cxn modelId="{A22EA662-A6A3-4E0B-B2A5-5A2492CC5551}" type="presOf" srcId="{1BFCFFAC-287C-4846-BBE5-D787856A2381}" destId="{6127F48B-BF81-48C3-A2F0-187191E1C998}" srcOrd="0" destOrd="0" presId="urn:microsoft.com/office/officeart/2018/5/layout/IconCircleLabelList"/>
    <dgm:cxn modelId="{0136BE93-DF5E-4514-8F14-B9A91A4B68C9}" srcId="{1BFCFFAC-287C-4846-BBE5-D787856A2381}" destId="{97D4E565-012D-47F9-A022-A8CF608ADEAC}" srcOrd="1" destOrd="0" parTransId="{53E55033-F6DE-481D-AE7A-3EA2E2C2224F}" sibTransId="{802BA85E-4C19-4521-B365-B12B73DC9720}"/>
    <dgm:cxn modelId="{0EB85DAF-D64E-4ED8-9BCE-054FA3A0060C}" srcId="{1BFCFFAC-287C-4846-BBE5-D787856A2381}" destId="{30F7024A-C100-4927-A87E-DF704AD80079}" srcOrd="0" destOrd="0" parTransId="{97E0C95B-06AC-49D2-B503-78063FC2A13D}" sibTransId="{5B88BFD0-837E-44E6-A61C-CA3402B072E9}"/>
    <dgm:cxn modelId="{A4F25AD4-1513-478E-B75E-C20B0A0AFAD6}" type="presOf" srcId="{1D131C62-11EE-440D-804C-285B9B9BF6A7}" destId="{CAC03AD6-3A96-4271-BD2C-463FDCEEB5F8}" srcOrd="0" destOrd="0" presId="urn:microsoft.com/office/officeart/2018/5/layout/IconCircleLabelList"/>
    <dgm:cxn modelId="{224DBAD5-A753-4AC6-A366-9F9732866F31}" type="presOf" srcId="{30F7024A-C100-4927-A87E-DF704AD80079}" destId="{C97EEF43-D728-45D3-BCDA-40469DA833ED}" srcOrd="0" destOrd="0" presId="urn:microsoft.com/office/officeart/2018/5/layout/IconCircleLabelList"/>
    <dgm:cxn modelId="{C85A55E4-B524-4983-8005-700087191B67}" type="presOf" srcId="{97D4E565-012D-47F9-A022-A8CF608ADEAC}" destId="{33A777B8-D33F-4EB1-8398-B22555534F5F}" srcOrd="0" destOrd="0" presId="urn:microsoft.com/office/officeart/2018/5/layout/IconCircleLabelList"/>
    <dgm:cxn modelId="{72E05078-075B-4FEC-A579-7A18EB092D22}" type="presParOf" srcId="{6127F48B-BF81-48C3-A2F0-187191E1C998}" destId="{5AD25308-9DC2-4182-96FE-58D115205A6C}" srcOrd="0" destOrd="0" presId="urn:microsoft.com/office/officeart/2018/5/layout/IconCircleLabelList"/>
    <dgm:cxn modelId="{49150686-8663-42A2-8F9B-DCCBDF9416C8}" type="presParOf" srcId="{5AD25308-9DC2-4182-96FE-58D115205A6C}" destId="{A117F8DB-9B98-46B4-81C8-61AE5D8F87C1}" srcOrd="0" destOrd="0" presId="urn:microsoft.com/office/officeart/2018/5/layout/IconCircleLabelList"/>
    <dgm:cxn modelId="{9CEC8750-85F5-4C51-B70A-AB8DE6E5BB9E}" type="presParOf" srcId="{5AD25308-9DC2-4182-96FE-58D115205A6C}" destId="{0CEEE477-4ABD-4961-A2ED-977BF913AA0F}" srcOrd="1" destOrd="0" presId="urn:microsoft.com/office/officeart/2018/5/layout/IconCircleLabelList"/>
    <dgm:cxn modelId="{EE8EACEE-31F8-4039-8E67-CA91946616F7}" type="presParOf" srcId="{5AD25308-9DC2-4182-96FE-58D115205A6C}" destId="{D56161D5-CC3E-4A4B-9C95-01753534D848}" srcOrd="2" destOrd="0" presId="urn:microsoft.com/office/officeart/2018/5/layout/IconCircleLabelList"/>
    <dgm:cxn modelId="{CDFC38F5-8F32-462F-A93D-40413BE7CBF6}" type="presParOf" srcId="{5AD25308-9DC2-4182-96FE-58D115205A6C}" destId="{C97EEF43-D728-45D3-BCDA-40469DA833ED}" srcOrd="3" destOrd="0" presId="urn:microsoft.com/office/officeart/2018/5/layout/IconCircleLabelList"/>
    <dgm:cxn modelId="{CA114816-C7CF-4562-959E-211978678727}" type="presParOf" srcId="{6127F48B-BF81-48C3-A2F0-187191E1C998}" destId="{8CE27A8E-F011-4210-B31C-6EAA5667B057}" srcOrd="1" destOrd="0" presId="urn:microsoft.com/office/officeart/2018/5/layout/IconCircleLabelList"/>
    <dgm:cxn modelId="{BB3769ED-0832-49DE-939F-DB3A022AF5B2}" type="presParOf" srcId="{6127F48B-BF81-48C3-A2F0-187191E1C998}" destId="{DF64A226-CE92-4365-86D0-AEB72C8E2FA4}" srcOrd="2" destOrd="0" presId="urn:microsoft.com/office/officeart/2018/5/layout/IconCircleLabelList"/>
    <dgm:cxn modelId="{28D3A9AE-BF33-48B7-AA52-FD6CCC215F8A}" type="presParOf" srcId="{DF64A226-CE92-4365-86D0-AEB72C8E2FA4}" destId="{EF219D16-1912-4C99-82EF-5E2D51EB999D}" srcOrd="0" destOrd="0" presId="urn:microsoft.com/office/officeart/2018/5/layout/IconCircleLabelList"/>
    <dgm:cxn modelId="{A36EEEED-2327-4C35-A7E9-79F34ADEB02C}" type="presParOf" srcId="{DF64A226-CE92-4365-86D0-AEB72C8E2FA4}" destId="{6FA9B27E-3360-4DC6-8608-855513C16983}" srcOrd="1" destOrd="0" presId="urn:microsoft.com/office/officeart/2018/5/layout/IconCircleLabelList"/>
    <dgm:cxn modelId="{E0F43F97-DA8C-4E7E-A773-8ED5F5FD3671}" type="presParOf" srcId="{DF64A226-CE92-4365-86D0-AEB72C8E2FA4}" destId="{828E7176-35EF-4E80-AA14-202D3B1197B2}" srcOrd="2" destOrd="0" presId="urn:microsoft.com/office/officeart/2018/5/layout/IconCircleLabelList"/>
    <dgm:cxn modelId="{8B3BA502-54F2-4159-B12D-CBA7314EA7C8}" type="presParOf" srcId="{DF64A226-CE92-4365-86D0-AEB72C8E2FA4}" destId="{33A777B8-D33F-4EB1-8398-B22555534F5F}" srcOrd="3" destOrd="0" presId="urn:microsoft.com/office/officeart/2018/5/layout/IconCircleLabelList"/>
    <dgm:cxn modelId="{60C3FD24-AC93-4B62-A96C-F8BE840F6D8D}" type="presParOf" srcId="{6127F48B-BF81-48C3-A2F0-187191E1C998}" destId="{1597B0F2-D310-4101-BC1B-0A4F48FE46DD}" srcOrd="3" destOrd="0" presId="urn:microsoft.com/office/officeart/2018/5/layout/IconCircleLabelList"/>
    <dgm:cxn modelId="{4F360337-7BA7-43F3-9BC7-6A0BCC319985}" type="presParOf" srcId="{6127F48B-BF81-48C3-A2F0-187191E1C998}" destId="{97CF97FC-6969-4704-B364-5052D3B9FC5C}" srcOrd="4" destOrd="0" presId="urn:microsoft.com/office/officeart/2018/5/layout/IconCircleLabelList"/>
    <dgm:cxn modelId="{08775DFF-4EF4-4C7D-9CA3-26B87EEBEB39}" type="presParOf" srcId="{97CF97FC-6969-4704-B364-5052D3B9FC5C}" destId="{42B88A80-FEED-48AB-A150-52D51826A006}" srcOrd="0" destOrd="0" presId="urn:microsoft.com/office/officeart/2018/5/layout/IconCircleLabelList"/>
    <dgm:cxn modelId="{D36D5EC8-DEC1-4E92-B4F2-92B8C51587C1}" type="presParOf" srcId="{97CF97FC-6969-4704-B364-5052D3B9FC5C}" destId="{B56897D5-D44D-478E-8B5B-F1FF946350AB}" srcOrd="1" destOrd="0" presId="urn:microsoft.com/office/officeart/2018/5/layout/IconCircleLabelList"/>
    <dgm:cxn modelId="{84FA4922-AD53-4333-ACC5-41E4BB186C61}" type="presParOf" srcId="{97CF97FC-6969-4704-B364-5052D3B9FC5C}" destId="{60819E4F-A372-4C9F-B084-861CF2D15A12}" srcOrd="2" destOrd="0" presId="urn:microsoft.com/office/officeart/2018/5/layout/IconCircleLabelList"/>
    <dgm:cxn modelId="{4B9F281B-97C1-467D-B2FF-5960A8E4238F}" type="presParOf" srcId="{97CF97FC-6969-4704-B364-5052D3B9FC5C}" destId="{CAC03AD6-3A96-4271-BD2C-463FDCEEB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DB1AF-E766-4483-AC00-8F459C7419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BE140-B2EB-4994-B4FC-BBB26F154BB3}">
      <dgm:prSet custT="1"/>
      <dgm:spPr/>
      <dgm:t>
        <a:bodyPr/>
        <a:lstStyle/>
        <a:p>
          <a:r>
            <a:rPr lang="en-US" sz="1200" b="1" i="0" dirty="0"/>
            <a:t>1.Concurso de poesía coral. 30%. 30 de mayo.</a:t>
          </a:r>
          <a:endParaRPr lang="en-US" sz="1200" dirty="0"/>
        </a:p>
      </dgm:t>
    </dgm:pt>
    <dgm:pt modelId="{C0F0C051-ADA4-49DB-B952-BC575B1A82C2}" type="parTrans" cxnId="{6E664EE9-8D1B-4966-8B2B-4282F4C0DCB7}">
      <dgm:prSet/>
      <dgm:spPr/>
      <dgm:t>
        <a:bodyPr/>
        <a:lstStyle/>
        <a:p>
          <a:endParaRPr lang="en-US" sz="1100"/>
        </a:p>
      </dgm:t>
    </dgm:pt>
    <dgm:pt modelId="{1A441506-4D69-4A0B-B7E5-E87634B3EF61}" type="sibTrans" cxnId="{6E664EE9-8D1B-4966-8B2B-4282F4C0DCB7}">
      <dgm:prSet/>
      <dgm:spPr/>
      <dgm:t>
        <a:bodyPr/>
        <a:lstStyle/>
        <a:p>
          <a:endParaRPr lang="en-US" sz="1100"/>
        </a:p>
      </dgm:t>
    </dgm:pt>
    <dgm:pt modelId="{266696EC-06FC-449C-BEAD-C23D0850A706}">
      <dgm:prSet custT="1"/>
      <dgm:spPr/>
      <dgm:t>
        <a:bodyPr/>
        <a:lstStyle/>
        <a:p>
          <a:r>
            <a:rPr lang="en-US" sz="1200" b="1" i="0" dirty="0"/>
            <a:t>2. Ejercicios de las progresiones 11 a la 15.  20%. 13 de mayo al 6 de </a:t>
          </a:r>
          <a:r>
            <a:rPr lang="en-US" sz="1200" b="1" i="0" dirty="0" err="1"/>
            <a:t>junio</a:t>
          </a:r>
          <a:r>
            <a:rPr lang="en-US" sz="1200" b="1" i="0" dirty="0"/>
            <a:t>.</a:t>
          </a:r>
          <a:endParaRPr lang="en-US" sz="1200" dirty="0"/>
        </a:p>
      </dgm:t>
    </dgm:pt>
    <dgm:pt modelId="{A02961BF-FDB9-432A-A829-E5CD07D8D110}" type="parTrans" cxnId="{CC69BCDD-E62F-41EB-863D-8A519C69F83B}">
      <dgm:prSet/>
      <dgm:spPr/>
      <dgm:t>
        <a:bodyPr/>
        <a:lstStyle/>
        <a:p>
          <a:endParaRPr lang="en-US" sz="1100"/>
        </a:p>
      </dgm:t>
    </dgm:pt>
    <dgm:pt modelId="{38C76B25-296E-4F79-B0AE-329EB506A59B}" type="sibTrans" cxnId="{CC69BCDD-E62F-41EB-863D-8A519C69F83B}">
      <dgm:prSet/>
      <dgm:spPr/>
      <dgm:t>
        <a:bodyPr/>
        <a:lstStyle/>
        <a:p>
          <a:endParaRPr lang="en-US" sz="1100"/>
        </a:p>
      </dgm:t>
    </dgm:pt>
    <dgm:pt modelId="{733CCE01-DCFF-441B-9F6F-F5F2F92316CD}">
      <dgm:prSet custT="1"/>
      <dgm:spPr/>
      <dgm:t>
        <a:bodyPr/>
        <a:lstStyle/>
        <a:p>
          <a:r>
            <a:rPr lang="en-US" sz="1200" b="1" i="0" dirty="0"/>
            <a:t>3. Diferentes </a:t>
          </a:r>
          <a:r>
            <a:rPr lang="en-US" sz="1200" b="1" i="0" dirty="0" err="1"/>
            <a:t>textos</a:t>
          </a:r>
          <a:r>
            <a:rPr lang="en-US" sz="1200" b="1" i="0" dirty="0"/>
            <a:t> o </a:t>
          </a:r>
          <a:r>
            <a:rPr lang="en-US" sz="1200" b="1" i="0" dirty="0" err="1"/>
            <a:t>formas</a:t>
          </a:r>
          <a:r>
            <a:rPr lang="en-US" sz="1200" b="1" i="0" dirty="0"/>
            <a:t> </a:t>
          </a:r>
          <a:r>
            <a:rPr lang="en-US" sz="1200" b="1" i="0" dirty="0" err="1"/>
            <a:t>orales</a:t>
          </a:r>
          <a:r>
            <a:rPr lang="en-US" sz="1200" b="1" i="0" dirty="0"/>
            <a:t>. 30%  . 2E. 10 </a:t>
          </a:r>
          <a:r>
            <a:rPr lang="en-US" sz="1200" b="1" i="0" dirty="0" err="1"/>
            <a:t>junio</a:t>
          </a:r>
          <a:r>
            <a:rPr lang="en-US" sz="1200" b="1" i="0" dirty="0"/>
            <a:t>. 2B y 2C.12 de </a:t>
          </a:r>
          <a:r>
            <a:rPr lang="en-US" sz="1200" b="1" i="0" dirty="0" err="1"/>
            <a:t>junio</a:t>
          </a:r>
          <a:r>
            <a:rPr lang="en-US" sz="1200" b="1" i="0" dirty="0"/>
            <a:t>.</a:t>
          </a:r>
          <a:endParaRPr lang="en-US" sz="1200" dirty="0"/>
        </a:p>
      </dgm:t>
    </dgm:pt>
    <dgm:pt modelId="{DC46A842-A0C1-4676-9089-C33F070E0A52}" type="parTrans" cxnId="{B1133428-7580-4AD5-9900-80430D17216E}">
      <dgm:prSet/>
      <dgm:spPr/>
      <dgm:t>
        <a:bodyPr/>
        <a:lstStyle/>
        <a:p>
          <a:endParaRPr lang="en-US" sz="1100"/>
        </a:p>
      </dgm:t>
    </dgm:pt>
    <dgm:pt modelId="{D8677A77-1412-42EA-B842-54A894A22769}" type="sibTrans" cxnId="{B1133428-7580-4AD5-9900-80430D17216E}">
      <dgm:prSet/>
      <dgm:spPr/>
      <dgm:t>
        <a:bodyPr/>
        <a:lstStyle/>
        <a:p>
          <a:endParaRPr lang="en-US" sz="1100"/>
        </a:p>
      </dgm:t>
    </dgm:pt>
    <dgm:pt modelId="{514AB25B-993A-4878-A4A6-BADC10F903A1}">
      <dgm:prSet custT="1"/>
      <dgm:spPr/>
      <dgm:t>
        <a:bodyPr/>
        <a:lstStyle/>
        <a:p>
          <a:r>
            <a:rPr lang="en-US" sz="1200" b="1" i="0" dirty="0"/>
            <a:t>4. Prueba objetiva. Progresión 11 a la 15. 20%. 2E. Martes 11 de </a:t>
          </a:r>
          <a:r>
            <a:rPr lang="en-US" sz="1200" b="1" i="0" dirty="0" err="1"/>
            <a:t>junio</a:t>
          </a:r>
          <a:r>
            <a:rPr lang="en-US" sz="1200" b="1" i="0" dirty="0"/>
            <a:t>. 2B y 2C. Miércoles 12 de </a:t>
          </a:r>
          <a:r>
            <a:rPr lang="en-US" sz="1200" b="1" i="0" dirty="0" err="1"/>
            <a:t>junio</a:t>
          </a:r>
          <a:r>
            <a:rPr lang="en-US" sz="1200" b="1" i="0" dirty="0"/>
            <a:t>. Se </a:t>
          </a:r>
          <a:r>
            <a:rPr lang="en-US" sz="1200" b="1" i="0" dirty="0" err="1"/>
            <a:t>manda</a:t>
          </a:r>
          <a:r>
            <a:rPr lang="en-US" sz="1200" b="1" i="0" dirty="0"/>
            <a:t> enlace al </a:t>
          </a:r>
          <a:r>
            <a:rPr lang="en-US" sz="1200" b="1" i="0" dirty="0" err="1"/>
            <a:t>grupo</a:t>
          </a:r>
          <a:r>
            <a:rPr lang="en-US" sz="1200" b="1" i="0" dirty="0"/>
            <a:t> de WhatsApp. 20:30 hrs.</a:t>
          </a:r>
        </a:p>
        <a:p>
          <a:endParaRPr lang="en-US" sz="1100" dirty="0"/>
        </a:p>
      </dgm:t>
    </dgm:pt>
    <dgm:pt modelId="{EF0D438D-FEC0-4E18-9AEC-FB8182D5A90A}" type="parTrans" cxnId="{50B77DF4-0B3E-447C-B8DF-09460B96B884}">
      <dgm:prSet/>
      <dgm:spPr/>
      <dgm:t>
        <a:bodyPr/>
        <a:lstStyle/>
        <a:p>
          <a:endParaRPr lang="en-US" sz="1100"/>
        </a:p>
      </dgm:t>
    </dgm:pt>
    <dgm:pt modelId="{4369F0DB-4C00-4B5A-9A77-05DD9C50A419}" type="sibTrans" cxnId="{50B77DF4-0B3E-447C-B8DF-09460B96B884}">
      <dgm:prSet/>
      <dgm:spPr/>
      <dgm:t>
        <a:bodyPr/>
        <a:lstStyle/>
        <a:p>
          <a:endParaRPr lang="en-US" sz="1100"/>
        </a:p>
      </dgm:t>
    </dgm:pt>
    <dgm:pt modelId="{6CCAB8D0-EC83-41D9-B518-0FA0B0A8DA72}" type="pres">
      <dgm:prSet presAssocID="{00ADB1AF-E766-4483-AC00-8F459C741923}" presName="outerComposite" presStyleCnt="0">
        <dgm:presLayoutVars>
          <dgm:chMax val="5"/>
          <dgm:dir/>
          <dgm:resizeHandles val="exact"/>
        </dgm:presLayoutVars>
      </dgm:prSet>
      <dgm:spPr/>
    </dgm:pt>
    <dgm:pt modelId="{9D47A520-0E3F-4298-8367-E82DD5902380}" type="pres">
      <dgm:prSet presAssocID="{00ADB1AF-E766-4483-AC00-8F459C741923}" presName="dummyMaxCanvas" presStyleCnt="0">
        <dgm:presLayoutVars/>
      </dgm:prSet>
      <dgm:spPr/>
    </dgm:pt>
    <dgm:pt modelId="{67C8BBD7-6849-461F-897C-020436C4B527}" type="pres">
      <dgm:prSet presAssocID="{00ADB1AF-E766-4483-AC00-8F459C741923}" presName="FourNodes_1" presStyleLbl="node1" presStyleIdx="0" presStyleCnt="4">
        <dgm:presLayoutVars>
          <dgm:bulletEnabled val="1"/>
        </dgm:presLayoutVars>
      </dgm:prSet>
      <dgm:spPr/>
    </dgm:pt>
    <dgm:pt modelId="{70BB5A93-5B8F-42C9-8ADC-96CD67BA574D}" type="pres">
      <dgm:prSet presAssocID="{00ADB1AF-E766-4483-AC00-8F459C741923}" presName="FourNodes_2" presStyleLbl="node1" presStyleIdx="1" presStyleCnt="4">
        <dgm:presLayoutVars>
          <dgm:bulletEnabled val="1"/>
        </dgm:presLayoutVars>
      </dgm:prSet>
      <dgm:spPr/>
    </dgm:pt>
    <dgm:pt modelId="{33C38F51-8161-4F8F-9181-6235ECF207D2}" type="pres">
      <dgm:prSet presAssocID="{00ADB1AF-E766-4483-AC00-8F459C741923}" presName="FourNodes_3" presStyleLbl="node1" presStyleIdx="2" presStyleCnt="4">
        <dgm:presLayoutVars>
          <dgm:bulletEnabled val="1"/>
        </dgm:presLayoutVars>
      </dgm:prSet>
      <dgm:spPr/>
    </dgm:pt>
    <dgm:pt modelId="{003AB877-02EC-4583-B028-C70ECA095065}" type="pres">
      <dgm:prSet presAssocID="{00ADB1AF-E766-4483-AC00-8F459C741923}" presName="FourNodes_4" presStyleLbl="node1" presStyleIdx="3" presStyleCnt="4">
        <dgm:presLayoutVars>
          <dgm:bulletEnabled val="1"/>
        </dgm:presLayoutVars>
      </dgm:prSet>
      <dgm:spPr/>
    </dgm:pt>
    <dgm:pt modelId="{BFAE3F23-5FB5-4D4F-B2B4-A8D8D519663B}" type="pres">
      <dgm:prSet presAssocID="{00ADB1AF-E766-4483-AC00-8F459C741923}" presName="FourConn_1-2" presStyleLbl="fgAccFollowNode1" presStyleIdx="0" presStyleCnt="3">
        <dgm:presLayoutVars>
          <dgm:bulletEnabled val="1"/>
        </dgm:presLayoutVars>
      </dgm:prSet>
      <dgm:spPr/>
    </dgm:pt>
    <dgm:pt modelId="{A952EAD9-1209-4BB0-9D94-1E17D4C22B34}" type="pres">
      <dgm:prSet presAssocID="{00ADB1AF-E766-4483-AC00-8F459C741923}" presName="FourConn_2-3" presStyleLbl="fgAccFollowNode1" presStyleIdx="1" presStyleCnt="3">
        <dgm:presLayoutVars>
          <dgm:bulletEnabled val="1"/>
        </dgm:presLayoutVars>
      </dgm:prSet>
      <dgm:spPr/>
    </dgm:pt>
    <dgm:pt modelId="{F4B5AEA5-8DAB-4E7B-8ECA-9DCE218FE06B}" type="pres">
      <dgm:prSet presAssocID="{00ADB1AF-E766-4483-AC00-8F459C741923}" presName="FourConn_3-4" presStyleLbl="fgAccFollowNode1" presStyleIdx="2" presStyleCnt="3">
        <dgm:presLayoutVars>
          <dgm:bulletEnabled val="1"/>
        </dgm:presLayoutVars>
      </dgm:prSet>
      <dgm:spPr/>
    </dgm:pt>
    <dgm:pt modelId="{86E0C331-4A99-45EA-AEBF-80CDCB8C75AB}" type="pres">
      <dgm:prSet presAssocID="{00ADB1AF-E766-4483-AC00-8F459C741923}" presName="FourNodes_1_text" presStyleLbl="node1" presStyleIdx="3" presStyleCnt="4">
        <dgm:presLayoutVars>
          <dgm:bulletEnabled val="1"/>
        </dgm:presLayoutVars>
      </dgm:prSet>
      <dgm:spPr/>
    </dgm:pt>
    <dgm:pt modelId="{89D4BE48-F7D3-4659-A540-7D3DDC443957}" type="pres">
      <dgm:prSet presAssocID="{00ADB1AF-E766-4483-AC00-8F459C741923}" presName="FourNodes_2_text" presStyleLbl="node1" presStyleIdx="3" presStyleCnt="4">
        <dgm:presLayoutVars>
          <dgm:bulletEnabled val="1"/>
        </dgm:presLayoutVars>
      </dgm:prSet>
      <dgm:spPr/>
    </dgm:pt>
    <dgm:pt modelId="{8AAF4E02-2547-4CFA-923E-31956C021BA4}" type="pres">
      <dgm:prSet presAssocID="{00ADB1AF-E766-4483-AC00-8F459C741923}" presName="FourNodes_3_text" presStyleLbl="node1" presStyleIdx="3" presStyleCnt="4">
        <dgm:presLayoutVars>
          <dgm:bulletEnabled val="1"/>
        </dgm:presLayoutVars>
      </dgm:prSet>
      <dgm:spPr/>
    </dgm:pt>
    <dgm:pt modelId="{9F5A38A0-59DC-4D83-8DA6-3E81D0086139}" type="pres">
      <dgm:prSet presAssocID="{00ADB1AF-E766-4483-AC00-8F459C7419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F46D19-3245-4AD4-B488-89B06CE01B28}" type="presOf" srcId="{733CCE01-DCFF-441B-9F6F-F5F2F92316CD}" destId="{8AAF4E02-2547-4CFA-923E-31956C021BA4}" srcOrd="1" destOrd="0" presId="urn:microsoft.com/office/officeart/2005/8/layout/vProcess5"/>
    <dgm:cxn modelId="{E69FF621-A590-443E-B89F-136CAE41F569}" type="presOf" srcId="{1A441506-4D69-4A0B-B7E5-E87634B3EF61}" destId="{BFAE3F23-5FB5-4D4F-B2B4-A8D8D519663B}" srcOrd="0" destOrd="0" presId="urn:microsoft.com/office/officeart/2005/8/layout/vProcess5"/>
    <dgm:cxn modelId="{91A22128-1B08-4CA3-B42F-29E217FF10D8}" type="presOf" srcId="{733CCE01-DCFF-441B-9F6F-F5F2F92316CD}" destId="{33C38F51-8161-4F8F-9181-6235ECF207D2}" srcOrd="0" destOrd="0" presId="urn:microsoft.com/office/officeart/2005/8/layout/vProcess5"/>
    <dgm:cxn modelId="{B1133428-7580-4AD5-9900-80430D17216E}" srcId="{00ADB1AF-E766-4483-AC00-8F459C741923}" destId="{733CCE01-DCFF-441B-9F6F-F5F2F92316CD}" srcOrd="2" destOrd="0" parTransId="{DC46A842-A0C1-4676-9089-C33F070E0A52}" sibTransId="{D8677A77-1412-42EA-B842-54A894A22769}"/>
    <dgm:cxn modelId="{31BDBE39-5CE6-450A-947C-4BC0EF4561E3}" type="presOf" srcId="{00ADB1AF-E766-4483-AC00-8F459C741923}" destId="{6CCAB8D0-EC83-41D9-B518-0FA0B0A8DA72}" srcOrd="0" destOrd="0" presId="urn:microsoft.com/office/officeart/2005/8/layout/vProcess5"/>
    <dgm:cxn modelId="{CC72FC7E-47A0-45CE-AE53-36BDFCE67886}" type="presOf" srcId="{266696EC-06FC-449C-BEAD-C23D0850A706}" destId="{70BB5A93-5B8F-42C9-8ADC-96CD67BA574D}" srcOrd="0" destOrd="0" presId="urn:microsoft.com/office/officeart/2005/8/layout/vProcess5"/>
    <dgm:cxn modelId="{6753447F-A546-4A65-A6A5-5500FC106DDC}" type="presOf" srcId="{53CBE140-B2EB-4994-B4FC-BBB26F154BB3}" destId="{67C8BBD7-6849-461F-897C-020436C4B527}" srcOrd="0" destOrd="0" presId="urn:microsoft.com/office/officeart/2005/8/layout/vProcess5"/>
    <dgm:cxn modelId="{9B98E895-4743-4A09-84DB-FC0337AC1F48}" type="presOf" srcId="{D8677A77-1412-42EA-B842-54A894A22769}" destId="{F4B5AEA5-8DAB-4E7B-8ECA-9DCE218FE06B}" srcOrd="0" destOrd="0" presId="urn:microsoft.com/office/officeart/2005/8/layout/vProcess5"/>
    <dgm:cxn modelId="{A75856B0-0E23-48F8-8D0D-BA2FC36C53B5}" type="presOf" srcId="{514AB25B-993A-4878-A4A6-BADC10F903A1}" destId="{003AB877-02EC-4583-B028-C70ECA095065}" srcOrd="0" destOrd="0" presId="urn:microsoft.com/office/officeart/2005/8/layout/vProcess5"/>
    <dgm:cxn modelId="{B5B1E1C8-E8C9-482F-976C-4B0A4F79B72D}" type="presOf" srcId="{266696EC-06FC-449C-BEAD-C23D0850A706}" destId="{89D4BE48-F7D3-4659-A540-7D3DDC443957}" srcOrd="1" destOrd="0" presId="urn:microsoft.com/office/officeart/2005/8/layout/vProcess5"/>
    <dgm:cxn modelId="{CC69BCDD-E62F-41EB-863D-8A519C69F83B}" srcId="{00ADB1AF-E766-4483-AC00-8F459C741923}" destId="{266696EC-06FC-449C-BEAD-C23D0850A706}" srcOrd="1" destOrd="0" parTransId="{A02961BF-FDB9-432A-A829-E5CD07D8D110}" sibTransId="{38C76B25-296E-4F79-B0AE-329EB506A59B}"/>
    <dgm:cxn modelId="{6E664EE9-8D1B-4966-8B2B-4282F4C0DCB7}" srcId="{00ADB1AF-E766-4483-AC00-8F459C741923}" destId="{53CBE140-B2EB-4994-B4FC-BBB26F154BB3}" srcOrd="0" destOrd="0" parTransId="{C0F0C051-ADA4-49DB-B952-BC575B1A82C2}" sibTransId="{1A441506-4D69-4A0B-B7E5-E87634B3EF61}"/>
    <dgm:cxn modelId="{932A2AF0-E559-407E-8D12-FA244CB7E82A}" type="presOf" srcId="{514AB25B-993A-4878-A4A6-BADC10F903A1}" destId="{9F5A38A0-59DC-4D83-8DA6-3E81D0086139}" srcOrd="1" destOrd="0" presId="urn:microsoft.com/office/officeart/2005/8/layout/vProcess5"/>
    <dgm:cxn modelId="{50B77DF4-0B3E-447C-B8DF-09460B96B884}" srcId="{00ADB1AF-E766-4483-AC00-8F459C741923}" destId="{514AB25B-993A-4878-A4A6-BADC10F903A1}" srcOrd="3" destOrd="0" parTransId="{EF0D438D-FEC0-4E18-9AEC-FB8182D5A90A}" sibTransId="{4369F0DB-4C00-4B5A-9A77-05DD9C50A419}"/>
    <dgm:cxn modelId="{E73FADFB-D113-4E9D-982C-EAEA4776E091}" type="presOf" srcId="{53CBE140-B2EB-4994-B4FC-BBB26F154BB3}" destId="{86E0C331-4A99-45EA-AEBF-80CDCB8C75AB}" srcOrd="1" destOrd="0" presId="urn:microsoft.com/office/officeart/2005/8/layout/vProcess5"/>
    <dgm:cxn modelId="{FB6BB4FD-42C6-44F9-B8A4-B99830093745}" type="presOf" srcId="{38C76B25-296E-4F79-B0AE-329EB506A59B}" destId="{A952EAD9-1209-4BB0-9D94-1E17D4C22B34}" srcOrd="0" destOrd="0" presId="urn:microsoft.com/office/officeart/2005/8/layout/vProcess5"/>
    <dgm:cxn modelId="{ABA1DB4C-084F-46EB-8B74-BF749274FB32}" type="presParOf" srcId="{6CCAB8D0-EC83-41D9-B518-0FA0B0A8DA72}" destId="{9D47A520-0E3F-4298-8367-E82DD5902380}" srcOrd="0" destOrd="0" presId="urn:microsoft.com/office/officeart/2005/8/layout/vProcess5"/>
    <dgm:cxn modelId="{F6569387-5FD1-4EB4-90B2-65165292A8E1}" type="presParOf" srcId="{6CCAB8D0-EC83-41D9-B518-0FA0B0A8DA72}" destId="{67C8BBD7-6849-461F-897C-020436C4B527}" srcOrd="1" destOrd="0" presId="urn:microsoft.com/office/officeart/2005/8/layout/vProcess5"/>
    <dgm:cxn modelId="{61B038E5-707F-4200-9F46-63BFF17886DB}" type="presParOf" srcId="{6CCAB8D0-EC83-41D9-B518-0FA0B0A8DA72}" destId="{70BB5A93-5B8F-42C9-8ADC-96CD67BA574D}" srcOrd="2" destOrd="0" presId="urn:microsoft.com/office/officeart/2005/8/layout/vProcess5"/>
    <dgm:cxn modelId="{6D8EBB3E-01D4-4AB5-A226-1F32F55B4981}" type="presParOf" srcId="{6CCAB8D0-EC83-41D9-B518-0FA0B0A8DA72}" destId="{33C38F51-8161-4F8F-9181-6235ECF207D2}" srcOrd="3" destOrd="0" presId="urn:microsoft.com/office/officeart/2005/8/layout/vProcess5"/>
    <dgm:cxn modelId="{C8994314-0341-482B-BC6A-FE36F6D33798}" type="presParOf" srcId="{6CCAB8D0-EC83-41D9-B518-0FA0B0A8DA72}" destId="{003AB877-02EC-4583-B028-C70ECA095065}" srcOrd="4" destOrd="0" presId="urn:microsoft.com/office/officeart/2005/8/layout/vProcess5"/>
    <dgm:cxn modelId="{D17D649E-98A2-4610-A750-31B638A2D5ED}" type="presParOf" srcId="{6CCAB8D0-EC83-41D9-B518-0FA0B0A8DA72}" destId="{BFAE3F23-5FB5-4D4F-B2B4-A8D8D519663B}" srcOrd="5" destOrd="0" presId="urn:microsoft.com/office/officeart/2005/8/layout/vProcess5"/>
    <dgm:cxn modelId="{5219ABF7-285B-4E24-869E-DBB18C8E9100}" type="presParOf" srcId="{6CCAB8D0-EC83-41D9-B518-0FA0B0A8DA72}" destId="{A952EAD9-1209-4BB0-9D94-1E17D4C22B34}" srcOrd="6" destOrd="0" presId="urn:microsoft.com/office/officeart/2005/8/layout/vProcess5"/>
    <dgm:cxn modelId="{B476D4DE-F129-4B2B-9F1C-E20AF50ECF7A}" type="presParOf" srcId="{6CCAB8D0-EC83-41D9-B518-0FA0B0A8DA72}" destId="{F4B5AEA5-8DAB-4E7B-8ECA-9DCE218FE06B}" srcOrd="7" destOrd="0" presId="urn:microsoft.com/office/officeart/2005/8/layout/vProcess5"/>
    <dgm:cxn modelId="{5D98BFA2-F809-460F-869C-61517161D98E}" type="presParOf" srcId="{6CCAB8D0-EC83-41D9-B518-0FA0B0A8DA72}" destId="{86E0C331-4A99-45EA-AEBF-80CDCB8C75AB}" srcOrd="8" destOrd="0" presId="urn:microsoft.com/office/officeart/2005/8/layout/vProcess5"/>
    <dgm:cxn modelId="{AA451717-F03A-43DA-B5F3-466584A21CCB}" type="presParOf" srcId="{6CCAB8D0-EC83-41D9-B518-0FA0B0A8DA72}" destId="{89D4BE48-F7D3-4659-A540-7D3DDC443957}" srcOrd="9" destOrd="0" presId="urn:microsoft.com/office/officeart/2005/8/layout/vProcess5"/>
    <dgm:cxn modelId="{17FFC4ED-4392-4F39-8EEC-BDF809BD5885}" type="presParOf" srcId="{6CCAB8D0-EC83-41D9-B518-0FA0B0A8DA72}" destId="{8AAF4E02-2547-4CFA-923E-31956C021BA4}" srcOrd="10" destOrd="0" presId="urn:microsoft.com/office/officeart/2005/8/layout/vProcess5"/>
    <dgm:cxn modelId="{7B00CA26-B045-4B37-978A-6C316EB88B06}" type="presParOf" srcId="{6CCAB8D0-EC83-41D9-B518-0FA0B0A8DA72}" destId="{9F5A38A0-59DC-4D83-8DA6-3E81D00861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F10D-935A-4FB6-8142-22ABC2556A95}">
      <dsp:nvSpPr>
        <dsp:cNvPr id="0" name=""/>
        <dsp:cNvSpPr/>
      </dsp:nvSpPr>
      <dsp:spPr>
        <a:xfrm>
          <a:off x="0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1.- Dinámica de grupo: </a:t>
          </a:r>
          <a:r>
            <a:rPr lang="en-US" sz="1800" b="0" i="0" kern="1200" dirty="0" err="1"/>
            <a:t>Te</a:t>
          </a:r>
          <a:r>
            <a:rPr lang="en-US" sz="1800" b="0" i="0" kern="1200" dirty="0"/>
            <a:t> </a:t>
          </a:r>
          <a:r>
            <a:rPr lang="en-US" sz="1800" b="0" i="0" kern="1200" dirty="0" err="1"/>
            <a:t>entrevisto</a:t>
          </a:r>
          <a:r>
            <a:rPr lang="en-US" sz="1800" b="0" i="0" kern="1200" dirty="0"/>
            <a:t>,</a:t>
          </a:r>
          <a:r>
            <a:rPr lang="es-MX" sz="1800" b="0" i="0" kern="1200" dirty="0"/>
            <a:t> ¡ A colaborar ! Y Conectados.</a:t>
          </a:r>
          <a:endParaRPr lang="en-US" sz="1800" kern="1200" dirty="0"/>
        </a:p>
      </dsp:txBody>
      <dsp:txXfrm>
        <a:off x="0" y="252389"/>
        <a:ext cx="2244093" cy="1346456"/>
      </dsp:txXfrm>
    </dsp:sp>
    <dsp:sp modelId="{2BCFB087-8667-40AC-83E5-4FA285CB2E35}">
      <dsp:nvSpPr>
        <dsp:cNvPr id="0" name=""/>
        <dsp:cNvSpPr/>
      </dsp:nvSpPr>
      <dsp:spPr>
        <a:xfrm>
          <a:off x="2468503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2.- Análisis de expectativas.  </a:t>
          </a:r>
          <a:endParaRPr lang="en-US" sz="1800" kern="1200"/>
        </a:p>
      </dsp:txBody>
      <dsp:txXfrm>
        <a:off x="2468503" y="252389"/>
        <a:ext cx="2244093" cy="1346456"/>
      </dsp:txXfrm>
    </dsp:sp>
    <dsp:sp modelId="{D233A825-8566-41F8-8C0D-244316F969CB}">
      <dsp:nvSpPr>
        <dsp:cNvPr id="0" name=""/>
        <dsp:cNvSpPr/>
      </dsp:nvSpPr>
      <dsp:spPr>
        <a:xfrm>
          <a:off x="4937006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3.- Examen de estilos de aprendizaje</a:t>
          </a:r>
          <a:endParaRPr lang="en-US" sz="1800" kern="1200" dirty="0"/>
        </a:p>
      </dsp:txBody>
      <dsp:txXfrm>
        <a:off x="4937006" y="252389"/>
        <a:ext cx="2244093" cy="1346456"/>
      </dsp:txXfrm>
    </dsp:sp>
    <dsp:sp modelId="{0189EDDB-2C94-444F-9A7E-9FB4B5D776E9}">
      <dsp:nvSpPr>
        <dsp:cNvPr id="0" name=""/>
        <dsp:cNvSpPr/>
      </dsp:nvSpPr>
      <dsp:spPr>
        <a:xfrm>
          <a:off x="0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4.- Evaluación diagnóstica</a:t>
          </a:r>
          <a:endParaRPr lang="en-US" sz="1800" kern="1200"/>
        </a:p>
      </dsp:txBody>
      <dsp:txXfrm>
        <a:off x="0" y="1823254"/>
        <a:ext cx="2244093" cy="1346456"/>
      </dsp:txXfrm>
    </dsp:sp>
    <dsp:sp modelId="{5A860F7A-EB20-4558-BABA-178978DC62A6}">
      <dsp:nvSpPr>
        <dsp:cNvPr id="0" name=""/>
        <dsp:cNvSpPr/>
      </dsp:nvSpPr>
      <dsp:spPr>
        <a:xfrm>
          <a:off x="2468503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5.- Presentación de la UAC´S.</a:t>
          </a:r>
          <a:endParaRPr lang="en-US" sz="1800" kern="1200" dirty="0"/>
        </a:p>
      </dsp:txBody>
      <dsp:txXfrm>
        <a:off x="2468503" y="1823254"/>
        <a:ext cx="2244093" cy="1346456"/>
      </dsp:txXfrm>
    </dsp:sp>
    <dsp:sp modelId="{D111DC69-D907-4BDE-8F1A-F4525E1F4C22}">
      <dsp:nvSpPr>
        <dsp:cNvPr id="0" name=""/>
        <dsp:cNvSpPr/>
      </dsp:nvSpPr>
      <dsp:spPr>
        <a:xfrm>
          <a:off x="4937006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6.- </a:t>
          </a:r>
          <a:r>
            <a:rPr lang="en-US" sz="1800" b="0" i="0" kern="1200" dirty="0" err="1"/>
            <a:t>Normas</a:t>
          </a:r>
          <a:r>
            <a:rPr lang="en-US" sz="1800" b="0" i="0" kern="1200" dirty="0"/>
            <a:t> de </a:t>
          </a:r>
          <a:r>
            <a:rPr lang="en-US" sz="1800" b="0" i="0" kern="1200" dirty="0" err="1"/>
            <a:t>convivencia</a:t>
          </a:r>
          <a:endParaRPr lang="en-US" sz="1800" kern="1200" dirty="0"/>
        </a:p>
      </dsp:txBody>
      <dsp:txXfrm>
        <a:off x="4937006" y="1823254"/>
        <a:ext cx="2244093" cy="1346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A0BF7-5004-4DC6-BBCE-F5122D2F0BDA}">
      <dsp:nvSpPr>
        <dsp:cNvPr id="0" name=""/>
        <dsp:cNvSpPr/>
      </dsp:nvSpPr>
      <dsp:spPr>
        <a:xfrm>
          <a:off x="-12867" y="7528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535E3-E41B-42CE-BDB3-C61EDCB90301}">
      <dsp:nvSpPr>
        <dsp:cNvPr id="0" name=""/>
        <dsp:cNvSpPr/>
      </dsp:nvSpPr>
      <dsp:spPr>
        <a:xfrm>
          <a:off x="196760" y="163450"/>
          <a:ext cx="381142" cy="381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7DD09-41B4-4D1B-B6C6-E255D7612DF2}">
      <dsp:nvSpPr>
        <dsp:cNvPr id="0" name=""/>
        <dsp:cNvSpPr/>
      </dsp:nvSpPr>
      <dsp:spPr>
        <a:xfrm>
          <a:off x="787531" y="7528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787531" y="7528"/>
        <a:ext cx="2251124" cy="692986"/>
      </dsp:txXfrm>
    </dsp:sp>
    <dsp:sp modelId="{34B982CC-4EF3-4397-B343-B47084AF0F8C}">
      <dsp:nvSpPr>
        <dsp:cNvPr id="0" name=""/>
        <dsp:cNvSpPr/>
      </dsp:nvSpPr>
      <dsp:spPr>
        <a:xfrm>
          <a:off x="3038655" y="7528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</a:t>
          </a:r>
          <a:r>
            <a:rPr lang="en-US" sz="1100" kern="1200" dirty="0" err="1"/>
            <a:t>Avance</a:t>
          </a:r>
          <a:r>
            <a:rPr lang="en-US" sz="1100" kern="1200" dirty="0"/>
            <a:t> poesía coral. 11 al 13 de </a:t>
          </a:r>
          <a:r>
            <a:rPr lang="en-US" sz="1100" kern="1200" dirty="0" err="1"/>
            <a:t>marzo</a:t>
          </a:r>
          <a:r>
            <a:rPr lang="en-US" sz="1100" kern="1200" dirty="0"/>
            <a:t>. 15%</a:t>
          </a:r>
        </a:p>
      </dsp:txBody>
      <dsp:txXfrm>
        <a:off x="3038655" y="7528"/>
        <a:ext cx="1949409" cy="692986"/>
      </dsp:txXfrm>
    </dsp:sp>
    <dsp:sp modelId="{451B96B6-DCC7-4EA6-B729-03858E1902D1}">
      <dsp:nvSpPr>
        <dsp:cNvPr id="0" name=""/>
        <dsp:cNvSpPr/>
      </dsp:nvSpPr>
      <dsp:spPr>
        <a:xfrm>
          <a:off x="-12867" y="873761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88EF1-45D4-4C4D-829F-174F926EC7C7}">
      <dsp:nvSpPr>
        <dsp:cNvPr id="0" name=""/>
        <dsp:cNvSpPr/>
      </dsp:nvSpPr>
      <dsp:spPr>
        <a:xfrm>
          <a:off x="196760" y="1029683"/>
          <a:ext cx="381142" cy="381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B1EE-05FB-4013-9BDD-F9ED4DA6839A}">
      <dsp:nvSpPr>
        <dsp:cNvPr id="0" name=""/>
        <dsp:cNvSpPr/>
      </dsp:nvSpPr>
      <dsp:spPr>
        <a:xfrm>
          <a:off x="787531" y="873761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12 al 15 febrero.</a:t>
          </a:r>
        </a:p>
      </dsp:txBody>
      <dsp:txXfrm>
        <a:off x="787531" y="873761"/>
        <a:ext cx="2251124" cy="692986"/>
      </dsp:txXfrm>
    </dsp:sp>
    <dsp:sp modelId="{47E1A1F2-BD83-449F-A210-677AB4C7ADA6}">
      <dsp:nvSpPr>
        <dsp:cNvPr id="0" name=""/>
        <dsp:cNvSpPr/>
      </dsp:nvSpPr>
      <dsp:spPr>
        <a:xfrm>
          <a:off x="3038655" y="873761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Libreta con el encuadre. 10%.  </a:t>
          </a:r>
        </a:p>
      </dsp:txBody>
      <dsp:txXfrm>
        <a:off x="3038655" y="873761"/>
        <a:ext cx="1949409" cy="692986"/>
      </dsp:txXfrm>
    </dsp:sp>
    <dsp:sp modelId="{167C796C-88CC-4F66-9662-6C863B62BB22}">
      <dsp:nvSpPr>
        <dsp:cNvPr id="0" name=""/>
        <dsp:cNvSpPr/>
      </dsp:nvSpPr>
      <dsp:spPr>
        <a:xfrm>
          <a:off x="-12867" y="1739994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F8F46-299E-4DCC-A982-DDC82C33A865}">
      <dsp:nvSpPr>
        <dsp:cNvPr id="0" name=""/>
        <dsp:cNvSpPr/>
      </dsp:nvSpPr>
      <dsp:spPr>
        <a:xfrm>
          <a:off x="196760" y="1895916"/>
          <a:ext cx="381142" cy="3811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BBFD2-228A-47C9-B2E1-3FA304C68A96}">
      <dsp:nvSpPr>
        <dsp:cNvPr id="0" name=""/>
        <dsp:cNvSpPr/>
      </dsp:nvSpPr>
      <dsp:spPr>
        <a:xfrm>
          <a:off x="787531" y="1739994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12 </a:t>
          </a:r>
          <a:r>
            <a:rPr lang="en-US" sz="1900" kern="1200" dirty="0" err="1"/>
            <a:t>feb</a:t>
          </a:r>
          <a:r>
            <a:rPr lang="en-US" sz="1900" kern="1200" dirty="0"/>
            <a:t> al 7 </a:t>
          </a:r>
          <a:r>
            <a:rPr lang="en-US" sz="1900" kern="1200" dirty="0" err="1"/>
            <a:t>marzo</a:t>
          </a:r>
          <a:endParaRPr lang="en-US" sz="1900" kern="1200" dirty="0"/>
        </a:p>
      </dsp:txBody>
      <dsp:txXfrm>
        <a:off x="787531" y="1739994"/>
        <a:ext cx="2251124" cy="692986"/>
      </dsp:txXfrm>
    </dsp:sp>
    <dsp:sp modelId="{CCB2B7C2-BF30-4FB8-8989-EFC74964AB71}">
      <dsp:nvSpPr>
        <dsp:cNvPr id="0" name=""/>
        <dsp:cNvSpPr/>
      </dsp:nvSpPr>
      <dsp:spPr>
        <a:xfrm>
          <a:off x="3038655" y="1739994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Ejercicios de las progresiones 1 a 5 . 12 de febrero al 7 de </a:t>
          </a:r>
          <a:r>
            <a:rPr lang="en-US" sz="1100" kern="1200" dirty="0" err="1"/>
            <a:t>marzo</a:t>
          </a:r>
          <a:r>
            <a:rPr lang="en-US" sz="1100" kern="1200" dirty="0"/>
            <a:t>. 25%</a:t>
          </a:r>
        </a:p>
      </dsp:txBody>
      <dsp:txXfrm>
        <a:off x="3038655" y="1739994"/>
        <a:ext cx="1949409" cy="692986"/>
      </dsp:txXfrm>
    </dsp:sp>
    <dsp:sp modelId="{C90F8140-B59F-4C87-9E87-C5AAB55BBE22}">
      <dsp:nvSpPr>
        <dsp:cNvPr id="0" name=""/>
        <dsp:cNvSpPr/>
      </dsp:nvSpPr>
      <dsp:spPr>
        <a:xfrm>
          <a:off x="-12867" y="2606228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DE8E2-8676-45C8-8301-990045F6925D}">
      <dsp:nvSpPr>
        <dsp:cNvPr id="0" name=""/>
        <dsp:cNvSpPr/>
      </dsp:nvSpPr>
      <dsp:spPr>
        <a:xfrm>
          <a:off x="196760" y="2762149"/>
          <a:ext cx="381142" cy="3811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0B1E-52A5-4FC7-ABDD-9AC57CB468BB}">
      <dsp:nvSpPr>
        <dsp:cNvPr id="0" name=""/>
        <dsp:cNvSpPr/>
      </dsp:nvSpPr>
      <dsp:spPr>
        <a:xfrm>
          <a:off x="787531" y="2606228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 y 6 </a:t>
          </a:r>
          <a:r>
            <a:rPr lang="en-US" sz="1900" kern="1200" dirty="0" err="1"/>
            <a:t>marzo</a:t>
          </a:r>
          <a:r>
            <a:rPr lang="en-US" sz="1900" kern="1200" dirty="0"/>
            <a:t>.</a:t>
          </a:r>
        </a:p>
      </dsp:txBody>
      <dsp:txXfrm>
        <a:off x="787531" y="2606228"/>
        <a:ext cx="2251124" cy="692986"/>
      </dsp:txXfrm>
    </dsp:sp>
    <dsp:sp modelId="{A3610AD6-0FFB-4DEC-9B53-5339A2CDC324}">
      <dsp:nvSpPr>
        <dsp:cNvPr id="0" name=""/>
        <dsp:cNvSpPr/>
      </dsp:nvSpPr>
      <dsp:spPr>
        <a:xfrm>
          <a:off x="3038655" y="2606228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Foro de lectura. 20%  . 2C. 6 </a:t>
          </a:r>
          <a:r>
            <a:rPr lang="en-US" sz="1100" kern="1200" dirty="0" err="1"/>
            <a:t>marzo</a:t>
          </a:r>
          <a:r>
            <a:rPr lang="en-US" sz="1100" kern="1200" dirty="0"/>
            <a:t>. 2B.6 </a:t>
          </a:r>
          <a:r>
            <a:rPr lang="en-US" sz="1100" kern="1200" dirty="0" err="1"/>
            <a:t>marzo</a:t>
          </a:r>
          <a:r>
            <a:rPr lang="en-US" sz="1100" kern="1200" dirty="0"/>
            <a:t>. 2E. 4 </a:t>
          </a:r>
          <a:r>
            <a:rPr lang="en-US" sz="1100" kern="1200" dirty="0" err="1"/>
            <a:t>marzo</a:t>
          </a:r>
          <a:r>
            <a:rPr lang="en-US" sz="1100" kern="1200" dirty="0"/>
            <a:t>.</a:t>
          </a:r>
        </a:p>
      </dsp:txBody>
      <dsp:txXfrm>
        <a:off x="3038655" y="2606228"/>
        <a:ext cx="1949409" cy="692986"/>
      </dsp:txXfrm>
    </dsp:sp>
    <dsp:sp modelId="{750BD88C-9488-4F2F-9741-56434D662358}">
      <dsp:nvSpPr>
        <dsp:cNvPr id="0" name=""/>
        <dsp:cNvSpPr/>
      </dsp:nvSpPr>
      <dsp:spPr>
        <a:xfrm>
          <a:off x="-12867" y="3594852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C8E6-C2F2-4E04-B758-4EFA66840155}">
      <dsp:nvSpPr>
        <dsp:cNvPr id="0" name=""/>
        <dsp:cNvSpPr/>
      </dsp:nvSpPr>
      <dsp:spPr>
        <a:xfrm>
          <a:off x="196760" y="3750774"/>
          <a:ext cx="381142" cy="3811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5ABF-D66D-4586-8223-2176A7F20303}">
      <dsp:nvSpPr>
        <dsp:cNvPr id="0" name=""/>
        <dsp:cNvSpPr/>
      </dsp:nvSpPr>
      <dsp:spPr>
        <a:xfrm>
          <a:off x="787531" y="3594852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2C. 13 </a:t>
          </a:r>
          <a:r>
            <a:rPr lang="en-US" sz="1900" kern="1200" dirty="0" err="1"/>
            <a:t>marzo</a:t>
          </a:r>
          <a:r>
            <a:rPr lang="en-US" sz="1900" kern="1200" dirty="0"/>
            <a:t>.</a:t>
          </a:r>
        </a:p>
      </dsp:txBody>
      <dsp:txXfrm>
        <a:off x="787531" y="3594852"/>
        <a:ext cx="2251124" cy="692986"/>
      </dsp:txXfrm>
    </dsp:sp>
    <dsp:sp modelId="{B0278B05-B08F-448D-8279-C1A7D5DE8ED1}">
      <dsp:nvSpPr>
        <dsp:cNvPr id="0" name=""/>
        <dsp:cNvSpPr/>
      </dsp:nvSpPr>
      <dsp:spPr>
        <a:xfrm>
          <a:off x="3011354" y="3472461"/>
          <a:ext cx="2004012" cy="93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5. Prueba objetiva. Progresión 1 a la 5. 30%. Lunes 11 de </a:t>
          </a:r>
          <a:r>
            <a:rPr lang="en-US" sz="1100" kern="1200" dirty="0" err="1"/>
            <a:t>marzo</a:t>
          </a:r>
          <a:r>
            <a:rPr lang="en-US" sz="1100" kern="1200" dirty="0"/>
            <a:t> : 2B y 2E. Se </a:t>
          </a:r>
          <a:r>
            <a:rPr lang="en-US" sz="1100" kern="1200" dirty="0" err="1"/>
            <a:t>manda</a:t>
          </a:r>
          <a:r>
            <a:rPr lang="en-US" sz="1100" kern="1200" dirty="0"/>
            <a:t> enlace al grupo de WhatsApp.20:30 hrs.</a:t>
          </a:r>
        </a:p>
      </dsp:txBody>
      <dsp:txXfrm>
        <a:off x="3011354" y="3472461"/>
        <a:ext cx="2004012" cy="937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F8DB-9B98-46B4-81C8-61AE5D8F87C1}">
      <dsp:nvSpPr>
        <dsp:cNvPr id="0" name=""/>
        <dsp:cNvSpPr/>
      </dsp:nvSpPr>
      <dsp:spPr>
        <a:xfrm>
          <a:off x="294221" y="441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E477-4ABD-4961-A2ED-977BF913AA0F}">
      <dsp:nvSpPr>
        <dsp:cNvPr id="0" name=""/>
        <dsp:cNvSpPr/>
      </dsp:nvSpPr>
      <dsp:spPr>
        <a:xfrm>
          <a:off x="485717" y="191937"/>
          <a:ext cx="515566" cy="515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EEF43-D728-45D3-BCDA-40469DA833ED}">
      <dsp:nvSpPr>
        <dsp:cNvPr id="0" name=""/>
        <dsp:cNvSpPr/>
      </dsp:nvSpPr>
      <dsp:spPr>
        <a:xfrm>
          <a:off x="6977" y="1178878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Criterios de </a:t>
          </a:r>
          <a:r>
            <a:rPr lang="en-US" sz="1300" kern="1200" dirty="0" err="1"/>
            <a:t>Evaluación</a:t>
          </a:r>
          <a:endParaRPr lang="en-US" sz="1300" kern="1200" dirty="0"/>
        </a:p>
      </dsp:txBody>
      <dsp:txXfrm>
        <a:off x="6977" y="1178878"/>
        <a:ext cx="1473046" cy="589218"/>
      </dsp:txXfrm>
    </dsp:sp>
    <dsp:sp modelId="{EF219D16-1912-4C99-82EF-5E2D51EB999D}">
      <dsp:nvSpPr>
        <dsp:cNvPr id="0" name=""/>
        <dsp:cNvSpPr/>
      </dsp:nvSpPr>
      <dsp:spPr>
        <a:xfrm>
          <a:off x="2025051" y="441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9B27E-3360-4DC6-8608-855513C16983}">
      <dsp:nvSpPr>
        <dsp:cNvPr id="0" name=""/>
        <dsp:cNvSpPr/>
      </dsp:nvSpPr>
      <dsp:spPr>
        <a:xfrm>
          <a:off x="2216547" y="191937"/>
          <a:ext cx="515566" cy="5155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777B8-D33F-4EB1-8398-B22555534F5F}">
      <dsp:nvSpPr>
        <dsp:cNvPr id="0" name=""/>
        <dsp:cNvSpPr/>
      </dsp:nvSpPr>
      <dsp:spPr>
        <a:xfrm>
          <a:off x="1737807" y="1178878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2° Periodo</a:t>
          </a:r>
        </a:p>
      </dsp:txBody>
      <dsp:txXfrm>
        <a:off x="1737807" y="1178878"/>
        <a:ext cx="1473046" cy="589218"/>
      </dsp:txXfrm>
    </dsp:sp>
    <dsp:sp modelId="{42B88A80-FEED-48AB-A150-52D51826A006}">
      <dsp:nvSpPr>
        <dsp:cNvPr id="0" name=""/>
        <dsp:cNvSpPr/>
      </dsp:nvSpPr>
      <dsp:spPr>
        <a:xfrm>
          <a:off x="1159636" y="2136359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897D5-D44D-478E-8B5B-F1FF946350AB}">
      <dsp:nvSpPr>
        <dsp:cNvPr id="0" name=""/>
        <dsp:cNvSpPr/>
      </dsp:nvSpPr>
      <dsp:spPr>
        <a:xfrm>
          <a:off x="1351132" y="2327855"/>
          <a:ext cx="515566" cy="5155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3AD6-3A96-4271-BD2C-463FDCEEB5F8}">
      <dsp:nvSpPr>
        <dsp:cNvPr id="0" name=""/>
        <dsp:cNvSpPr/>
      </dsp:nvSpPr>
      <dsp:spPr>
        <a:xfrm>
          <a:off x="872392" y="33147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Lengua y comunicación</a:t>
          </a:r>
          <a:br>
            <a:rPr lang="en-US" sz="1300" kern="1200" dirty="0"/>
          </a:br>
          <a:r>
            <a:rPr lang="en-US" sz="1300" kern="1200" dirty="0"/>
            <a:t>II</a:t>
          </a:r>
        </a:p>
      </dsp:txBody>
      <dsp:txXfrm>
        <a:off x="872392" y="3314796"/>
        <a:ext cx="1473046" cy="589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BBD7-6849-461F-897C-020436C4B527}">
      <dsp:nvSpPr>
        <dsp:cNvPr id="0" name=""/>
        <dsp:cNvSpPr/>
      </dsp:nvSpPr>
      <dsp:spPr>
        <a:xfrm>
          <a:off x="0" y="0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1.Concurso de poesía coral. 30%. 30 de mayo.</a:t>
          </a:r>
          <a:endParaRPr lang="en-US" sz="1200" kern="1200" dirty="0"/>
        </a:p>
      </dsp:txBody>
      <dsp:txXfrm>
        <a:off x="26847" y="26847"/>
        <a:ext cx="2919852" cy="862918"/>
      </dsp:txXfrm>
    </dsp:sp>
    <dsp:sp modelId="{70BB5A93-5B8F-42C9-8ADC-96CD67BA574D}">
      <dsp:nvSpPr>
        <dsp:cNvPr id="0" name=""/>
        <dsp:cNvSpPr/>
      </dsp:nvSpPr>
      <dsp:spPr>
        <a:xfrm>
          <a:off x="333861" y="1083268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2. Ejercicios de las progresiones 11 a la 15.  20%. 13 de mayo al 6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</a:t>
          </a:r>
          <a:endParaRPr lang="en-US" sz="1200" kern="1200" dirty="0"/>
        </a:p>
      </dsp:txBody>
      <dsp:txXfrm>
        <a:off x="360708" y="1110115"/>
        <a:ext cx="3003050" cy="862918"/>
      </dsp:txXfrm>
    </dsp:sp>
    <dsp:sp modelId="{33C38F51-8161-4F8F-9181-6235ECF207D2}">
      <dsp:nvSpPr>
        <dsp:cNvPr id="0" name=""/>
        <dsp:cNvSpPr/>
      </dsp:nvSpPr>
      <dsp:spPr>
        <a:xfrm>
          <a:off x="662739" y="2166537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3. Diferentes </a:t>
          </a:r>
          <a:r>
            <a:rPr lang="en-US" sz="1200" b="1" i="0" kern="1200" dirty="0" err="1"/>
            <a:t>textos</a:t>
          </a:r>
          <a:r>
            <a:rPr lang="en-US" sz="1200" b="1" i="0" kern="1200" dirty="0"/>
            <a:t> o </a:t>
          </a:r>
          <a:r>
            <a:rPr lang="en-US" sz="1200" b="1" i="0" kern="1200" dirty="0" err="1"/>
            <a:t>formas</a:t>
          </a:r>
          <a:r>
            <a:rPr lang="en-US" sz="1200" b="1" i="0" kern="1200" dirty="0"/>
            <a:t> </a:t>
          </a:r>
          <a:r>
            <a:rPr lang="en-US" sz="1200" b="1" i="0" kern="1200" dirty="0" err="1"/>
            <a:t>orales</a:t>
          </a:r>
          <a:r>
            <a:rPr lang="en-US" sz="1200" b="1" i="0" kern="1200" dirty="0"/>
            <a:t>. 30%  . 2E. 10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 2B y 2C.12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</a:t>
          </a:r>
          <a:endParaRPr lang="en-US" sz="1200" kern="1200" dirty="0"/>
        </a:p>
      </dsp:txBody>
      <dsp:txXfrm>
        <a:off x="689586" y="2193384"/>
        <a:ext cx="3008033" cy="862918"/>
      </dsp:txXfrm>
    </dsp:sp>
    <dsp:sp modelId="{003AB877-02EC-4583-B028-C70ECA095065}">
      <dsp:nvSpPr>
        <dsp:cNvPr id="0" name=""/>
        <dsp:cNvSpPr/>
      </dsp:nvSpPr>
      <dsp:spPr>
        <a:xfrm>
          <a:off x="996600" y="3249806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4. Prueba objetiva. Progresión 11 a la 15. 20%. 2E. Martes 11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 2B y 2C. Miércoles 12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 Se </a:t>
          </a:r>
          <a:r>
            <a:rPr lang="en-US" sz="1200" b="1" i="0" kern="1200" dirty="0" err="1"/>
            <a:t>manda</a:t>
          </a:r>
          <a:r>
            <a:rPr lang="en-US" sz="1200" b="1" i="0" kern="1200" dirty="0"/>
            <a:t> enlace al </a:t>
          </a:r>
          <a:r>
            <a:rPr lang="en-US" sz="1200" b="1" i="0" kern="1200" dirty="0" err="1"/>
            <a:t>grupo</a:t>
          </a:r>
          <a:r>
            <a:rPr lang="en-US" sz="1200" b="1" i="0" kern="1200" dirty="0"/>
            <a:t> de WhatsApp. 20:30 hrs.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023447" y="3276653"/>
        <a:ext cx="3003050" cy="862918"/>
      </dsp:txXfrm>
    </dsp:sp>
    <dsp:sp modelId="{BFAE3F23-5FB5-4D4F-B2B4-A8D8D519663B}">
      <dsp:nvSpPr>
        <dsp:cNvPr id="0" name=""/>
        <dsp:cNvSpPr/>
      </dsp:nvSpPr>
      <dsp:spPr>
        <a:xfrm>
          <a:off x="3390605" y="702041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24659" y="702041"/>
        <a:ext cx="327689" cy="448337"/>
      </dsp:txXfrm>
    </dsp:sp>
    <dsp:sp modelId="{A952EAD9-1209-4BB0-9D94-1E17D4C22B34}">
      <dsp:nvSpPr>
        <dsp:cNvPr id="0" name=""/>
        <dsp:cNvSpPr/>
      </dsp:nvSpPr>
      <dsp:spPr>
        <a:xfrm>
          <a:off x="3724466" y="1785310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858520" y="1785310"/>
        <a:ext cx="327689" cy="448337"/>
      </dsp:txXfrm>
    </dsp:sp>
    <dsp:sp modelId="{F4B5AEA5-8DAB-4E7B-8ECA-9DCE218FE06B}">
      <dsp:nvSpPr>
        <dsp:cNvPr id="0" name=""/>
        <dsp:cNvSpPr/>
      </dsp:nvSpPr>
      <dsp:spPr>
        <a:xfrm>
          <a:off x="4053344" y="2868579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187398" y="2868579"/>
        <a:ext cx="327689" cy="44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85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28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42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20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79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44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3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83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01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65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66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52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33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35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59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33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27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30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28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14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20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47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97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20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30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55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97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7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61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75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75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36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47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6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533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08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63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67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76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66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96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5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12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06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730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63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04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73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79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98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702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54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91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78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13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41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28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audio" Target="../media/audio2.wav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9" name="breeze.wav"/>
          </p:stSnd>
        </p:sndAc>
      </p:transition>
    </mc:Choice>
    <mc:Fallback xmlns="">
      <p:transition spd="slow">
        <p:fade/>
        <p:sndAc>
          <p:stSnd>
            <p:snd r:embed="rId20" name="breeze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01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1" name="breeze.wav"/>
          </p:stSnd>
        </p:sndAc>
      </p:transition>
    </mc:Choice>
    <mc:Fallback xmlns="">
      <p:transition spd="slow">
        <p:fade/>
        <p:sndAc>
          <p:stSnd>
            <p:snd r:embed="rId23" name="breeze.wav"/>
          </p:stSnd>
        </p:sndAc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6988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0" name="bomb.wav"/>
          </p:stSnd>
        </p:sndAc>
      </p:transition>
    </mc:Choice>
    <mc:Fallback xmlns="">
      <p:transition spd="slow">
        <p:fade/>
        <p:sndAc>
          <p:stSnd>
            <p:snd r:embed="rId21" name="bomb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audio" Target="../media/audio1.wav"/><Relationship Id="rId7" Type="http://schemas.openxmlformats.org/officeDocument/2006/relationships/diagramData" Target="../diagrams/data3.xml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audio" Target="../media/audio1.wav"/><Relationship Id="rId7" Type="http://schemas.openxmlformats.org/officeDocument/2006/relationships/diagramData" Target="../diagrams/data4.xml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academiadelenguajeycomunicacion.weebly.com/encuadre-2022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audio" Target="../media/audio2.wav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hyperlink" Target="https://academiadelenguajeycomunicacion.weebly.com/uploads/1/9/7/9/19799791/estilos_de_aprendizaje_cuestionari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1670" y="303498"/>
            <a:ext cx="5940660" cy="918102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2700" dirty="0">
                <a:solidFill>
                  <a:schemeClr val="bg1"/>
                </a:solidFill>
              </a:rPr>
              <a:t>Encuadre semestre 2024-A</a:t>
            </a:r>
            <a:br>
              <a:rPr lang="es-MX" sz="2700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chemeClr val="bg1"/>
                </a:solidFill>
              </a:rPr>
              <a:t>LENGUA Y COMUNICACIÓN I</a:t>
            </a:r>
            <a:r>
              <a:rPr lang="es-MX" sz="2700" dirty="0">
                <a:solidFill>
                  <a:schemeClr val="bg1"/>
                </a:solidFill>
                <a:latin typeface="Algerian" pitchFamily="82" charset="0"/>
              </a:rPr>
              <a:t>I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871700" y="1329612"/>
            <a:ext cx="5022558" cy="13144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MX" sz="1500" u="sng" dirty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Reconocerá los aspectos del encuadre mediante el diálogo con la finalidad de mejorar su desempeño académico en el curso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hape 68" descr="encuadr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907" y="2733768"/>
            <a:ext cx="1458162" cy="1026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Subtítulo"/>
          <p:cNvSpPr txBox="1">
            <a:spLocks/>
          </p:cNvSpPr>
          <p:nvPr/>
        </p:nvSpPr>
        <p:spPr>
          <a:xfrm>
            <a:off x="1979712" y="3867894"/>
            <a:ext cx="5130570" cy="756084"/>
          </a:xfrm>
          <a:prstGeom prst="rect">
            <a:avLst/>
          </a:prstGeom>
          <a:solidFill>
            <a:srgbClr val="92D050"/>
          </a:solidFill>
        </p:spPr>
        <p:txBody>
          <a:bodyPr vert="horz" lIns="68580" tIns="6858" rIns="68580" bIns="3429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Profa. Araceli Martínez Parada</a:t>
            </a:r>
          </a:p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correo: p26araceligrupos@gmail.com.</a:t>
            </a:r>
          </a:p>
          <a:p>
            <a:r>
              <a:rPr lang="es-MX" sz="1500" cap="none" dirty="0">
                <a:latin typeface="Arial" pitchFamily="34" charset="0"/>
                <a:cs typeface="Arial" pitchFamily="34" charset="0"/>
              </a:rPr>
              <a:t>Teléfono celular: 2221937088</a:t>
            </a:r>
          </a:p>
          <a:p>
            <a:pPr algn="ctr"/>
            <a:endParaRPr lang="es-MX" sz="1500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32971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41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5" name="Picture 243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66" name="Picture 245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67" name="Rectangle 247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68" name="Rectangle 249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69" name="Rectangle 251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0" name="Picture 253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71" name="Rectangle 255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57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700" dirty="0"/>
              <a:t>UACs Lengua y comunicación II</a:t>
            </a:r>
            <a:br>
              <a:rPr lang="en-US" sz="1700" dirty="0"/>
            </a:br>
            <a:r>
              <a:rPr lang="en-US" sz="1700" dirty="0"/>
              <a:t>15 Progresiones </a:t>
            </a:r>
          </a:p>
        </p:txBody>
      </p:sp>
      <p:pic>
        <p:nvPicPr>
          <p:cNvPr id="273" name="Picture 259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74" name="Rectangle 261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482096"/>
            <a:ext cx="4704491" cy="41813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F793B29-249A-9819-E118-E7571F76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63606"/>
              </p:ext>
            </p:extLst>
          </p:nvPr>
        </p:nvGraphicFramePr>
        <p:xfrm>
          <a:off x="4194813" y="802040"/>
          <a:ext cx="4221951" cy="3653116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4221951">
                  <a:extLst>
                    <a:ext uri="{9D8B030D-6E8A-4147-A177-3AD203B41FA5}">
                      <a16:colId xmlns:a16="http://schemas.microsoft.com/office/drawing/2014/main" val="3731394534"/>
                    </a:ext>
                  </a:extLst>
                </a:gridCol>
              </a:tblGrid>
              <a:tr h="6058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/>
                        <a:t>1.Comprende qué es una reseña y comentario crítico y por qué es importante saber reseñar y realizar un análisis crítico para mejorar la sensibilidad crítica del estudiantado y su aplicación a todas las áreas de conocimiento y a los recursos sociocognitivos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2821645162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dirty="0"/>
                        <a:t>2.Distingue la diferencia entre la reseña y comentario crítico y el resumen y relato simple de un texto para comprender el nivel de complejidad de cada uno de ellos. </a:t>
                      </a:r>
                      <a:endParaRPr lang="es-MX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614775480"/>
                  </a:ext>
                </a:extLst>
              </a:tr>
              <a:tr h="46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3.</a:t>
                      </a:r>
                      <a:r>
                        <a:rPr lang="es-MX" sz="900"/>
                        <a:t> Identifica los tipos de reseñas o comentarios críticos más comunes, para comprender su aplicación en todas las áreas de conocimiento y en los recursos sociocognitivos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3103329902"/>
                  </a:ext>
                </a:extLst>
              </a:tr>
              <a:tr h="7517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4.</a:t>
                      </a:r>
                      <a:r>
                        <a:rPr lang="es-MX" sz="900"/>
                        <a:t> Identifica los procesos involucrados en la composición de una reseña y comentario crítico para comprender la complejidad involucrada en un ejercicio crítico y elabora un mapa semántico o mental crítico sobre los temas e ideas principales del texto previo a la composición de la reseña para organizar y visualizar la información y su visión crítica. 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2140684796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5.</a:t>
                      </a:r>
                      <a:r>
                        <a:rPr lang="es-MX" sz="900"/>
                        <a:t> Comenta y discute en torno a los conflictos de interés presentes en una obra literaria (géneros teatral o narrativo).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255975407"/>
                  </a:ext>
                </a:extLst>
              </a:tr>
              <a:tr h="46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6.</a:t>
                      </a:r>
                      <a:r>
                        <a:rPr lang="es-MX" sz="900"/>
                        <a:t> Identifica las etapas de la composición de una reseña y comentario crítico de un texto o una fuente de información para comprender el proceso de su elaboración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1519602889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7.</a:t>
                      </a:r>
                      <a:r>
                        <a:rPr lang="es-MX" sz="900"/>
                        <a:t> Desarrolla la etapa I LECTURA ATENTA del texto para comprender la forma en que debe realizarse el análisis de la información.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3844320673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100">
                          <a:effectLst/>
                        </a:rPr>
                        <a:t>8.</a:t>
                      </a:r>
                      <a:r>
                        <a:rPr lang="es-MX" sz="900"/>
                        <a:t> Desarrolla la etapa II ORGANIZACIÓN DE LAS IDEAS de la reseña y comentario crítico para comprender la forma en que debe ser ordenada. </a:t>
                      </a:r>
                      <a:endParaRPr lang="es-MX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28" marR="42828" marT="0" marB="0"/>
                </a:tc>
                <a:extLst>
                  <a:ext uri="{0D108BD9-81ED-4DB2-BD59-A6C34878D82A}">
                    <a16:rowId xmlns:a16="http://schemas.microsoft.com/office/drawing/2014/main" val="400989857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UACs Lengua y comunicación II </a:t>
            </a:r>
            <a:br>
              <a:rPr lang="en-US" sz="1800" dirty="0"/>
            </a:br>
            <a:r>
              <a:rPr lang="en-US" sz="1800" dirty="0"/>
              <a:t>15 progresiones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482096"/>
            <a:ext cx="4704491" cy="41813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EB1DA6F-2A98-DFF3-242D-3170025C3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44498"/>
              </p:ext>
            </p:extLst>
          </p:nvPr>
        </p:nvGraphicFramePr>
        <p:xfrm>
          <a:off x="3954685" y="621506"/>
          <a:ext cx="4524946" cy="4221495"/>
        </p:xfrm>
        <a:graphic>
          <a:graphicData uri="http://schemas.openxmlformats.org/drawingml/2006/table">
            <a:tbl>
              <a:tblPr firstRow="1" firstCol="1" bandRow="1">
                <a:tableStyleId>{498F6F31-0448-431E-B6F6-D5C3344D2A53}</a:tableStyleId>
              </a:tblPr>
              <a:tblGrid>
                <a:gridCol w="4524946">
                  <a:extLst>
                    <a:ext uri="{9D8B030D-6E8A-4147-A177-3AD203B41FA5}">
                      <a16:colId xmlns:a16="http://schemas.microsoft.com/office/drawing/2014/main" val="174774013"/>
                    </a:ext>
                  </a:extLst>
                </a:gridCol>
              </a:tblGrid>
              <a:tr h="395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es-MX" sz="1050" dirty="0"/>
                        <a:t> Desarrolla la etapa III PLANEACIÓN de la reseña y comentario crítico para comprender la forma en que debe ser esbozada.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3857496478"/>
                  </a:ext>
                </a:extLst>
              </a:tr>
              <a:tr h="662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es-MX" sz="1050" dirty="0"/>
                        <a:t> Desarrolla la etapa IV COMPOSICIÓN de la reseña y comentario crítico para comprender la forma en que debe ser redactada.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111294304"/>
                  </a:ext>
                </a:extLst>
              </a:tr>
              <a:tr h="261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es-MX" sz="1050" dirty="0"/>
                        <a:t> Comenta y discute en torno a las decisiones y acciones de los personajes en obra literaria (géneros teatral o narrativo). 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3902798683"/>
                  </a:ext>
                </a:extLst>
              </a:tr>
              <a:tr h="529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es-MX" sz="1050" dirty="0"/>
                        <a:t> Desarrolla la etapa V REVISIÓN de la reseña y comentario crítico para comprender la forma de verificar su información e incorpora apoyos visuales, gráficos y no verbales críticos en la comunicación oral y escrita para comprender la forma en que debe enfatizarse e ilustrarse la información de la reseña. 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3731745363"/>
                  </a:ext>
                </a:extLst>
              </a:tr>
              <a:tr h="395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es-MX" sz="1050" dirty="0"/>
                        <a:t> Realiza la exposición oral formal de una reseña y comentario crítico de un texto para explicar y compartir su análisis crítico.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3263764610"/>
                  </a:ext>
                </a:extLst>
              </a:tr>
              <a:tr h="662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es-MX" sz="1050" dirty="0"/>
                        <a:t> Genera una conversación en torno a la crítica de un texto para intercambiar puntos de vista sobre la visión crítica del texto estudiado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1278027002"/>
                  </a:ext>
                </a:extLst>
              </a:tr>
              <a:tr h="395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es-MX" sz="1050" dirty="0"/>
                        <a:t> Comenta y discute en torno al mensaje crítico implícito del autor en una obra literaria (géneros teatrales, narrativo y poesía). </a:t>
                      </a:r>
                      <a:endParaRPr lang="es-MX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2967354015"/>
                  </a:ext>
                </a:extLst>
              </a:tr>
              <a:tr h="529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88" marR="36088" marT="0" marB="0"/>
                </a:tc>
                <a:extLst>
                  <a:ext uri="{0D108BD9-81ED-4DB2-BD59-A6C34878D82A}">
                    <a16:rowId xmlns:a16="http://schemas.microsoft.com/office/drawing/2014/main" val="286148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58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UACs Lengua y comunicación II </a:t>
            </a:r>
            <a:br>
              <a:rPr lang="en-US" sz="1800" dirty="0"/>
            </a:br>
            <a:r>
              <a:rPr lang="en-US" sz="1800" dirty="0" err="1"/>
              <a:t>Categorías</a:t>
            </a:r>
            <a:r>
              <a:rPr lang="en-US" sz="1800" dirty="0"/>
              <a:t> y subcategorías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482096"/>
            <a:ext cx="4704491" cy="41813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D78308-3A1E-07C5-79FB-2E95C4097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68849"/>
              </p:ext>
            </p:extLst>
          </p:nvPr>
        </p:nvGraphicFramePr>
        <p:xfrm>
          <a:off x="4227276" y="725714"/>
          <a:ext cx="4078858" cy="3664857"/>
        </p:xfrm>
        <a:graphic>
          <a:graphicData uri="http://schemas.openxmlformats.org/drawingml/2006/table">
            <a:tbl>
              <a:tblPr firstRow="1" firstCol="1" bandRow="1">
                <a:tableStyleId>{498F6F31-0448-431E-B6F6-D5C3344D2A53}</a:tableStyleId>
              </a:tblPr>
              <a:tblGrid>
                <a:gridCol w="952719">
                  <a:extLst>
                    <a:ext uri="{9D8B030D-6E8A-4147-A177-3AD203B41FA5}">
                      <a16:colId xmlns:a16="http://schemas.microsoft.com/office/drawing/2014/main" val="1847891605"/>
                    </a:ext>
                  </a:extLst>
                </a:gridCol>
                <a:gridCol w="974435">
                  <a:extLst>
                    <a:ext uri="{9D8B030D-6E8A-4147-A177-3AD203B41FA5}">
                      <a16:colId xmlns:a16="http://schemas.microsoft.com/office/drawing/2014/main" val="3457027660"/>
                    </a:ext>
                  </a:extLst>
                </a:gridCol>
                <a:gridCol w="1094565">
                  <a:extLst>
                    <a:ext uri="{9D8B030D-6E8A-4147-A177-3AD203B41FA5}">
                      <a16:colId xmlns:a16="http://schemas.microsoft.com/office/drawing/2014/main" val="4105036458"/>
                    </a:ext>
                  </a:extLst>
                </a:gridCol>
                <a:gridCol w="1057139">
                  <a:extLst>
                    <a:ext uri="{9D8B030D-6E8A-4147-A177-3AD203B41FA5}">
                      <a16:colId xmlns:a16="http://schemas.microsoft.com/office/drawing/2014/main" val="1257844120"/>
                    </a:ext>
                  </a:extLst>
                </a:gridCol>
              </a:tblGrid>
              <a:tr h="8828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Atender y entender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exploración del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mundo a través 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lectura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expresión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verbal, visual 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gráfica de las ideas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Indagar y compartir como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vehículos del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cambio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extLst>
                  <a:ext uri="{0D108BD9-81ED-4DB2-BD59-A6C34878D82A}">
                    <a16:rowId xmlns:a16="http://schemas.microsoft.com/office/drawing/2014/main" val="2219237040"/>
                  </a:ext>
                </a:extLst>
              </a:tr>
              <a:tr h="1266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Subcategorías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493863"/>
                  </a:ext>
                </a:extLst>
              </a:tr>
              <a:tr h="16390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 dirty="0">
                          <a:effectLst/>
                        </a:rPr>
                        <a:t>La amplitud de 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 dirty="0">
                          <a:effectLst/>
                        </a:rPr>
                        <a:t>receptividad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 dirty="0">
                          <a:effectLst/>
                        </a:rPr>
                        <a:t> 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El acceso a la cultura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por medio de 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lectura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discriminación,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selección,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organización 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composición de 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información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contenida en 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mensaje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investigación para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encontrar respuestas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extLst>
                  <a:ext uri="{0D108BD9-81ED-4DB2-BD59-A6C34878D82A}">
                    <a16:rowId xmlns:a16="http://schemas.microsoft.com/office/drawing/2014/main" val="3283253800"/>
                  </a:ext>
                </a:extLst>
              </a:tr>
              <a:tr h="10162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La incorporación,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valoración 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resignificación de 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información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El deleite de la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lectura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 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El uso apropiado del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>
                          <a:effectLst/>
                        </a:rPr>
                        <a:t>código</a:t>
                      </a:r>
                      <a:endParaRPr lang="es-MX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 dirty="0">
                          <a:effectLst/>
                        </a:rPr>
                        <a:t>La construcción 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100" dirty="0">
                          <a:effectLst/>
                        </a:rPr>
                        <a:t>nuevo conocimiento</a:t>
                      </a:r>
                      <a:endParaRPr lang="es-MX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30" marR="41230" marT="0" marB="0"/>
                </a:tc>
                <a:extLst>
                  <a:ext uri="{0D108BD9-81ED-4DB2-BD59-A6C34878D82A}">
                    <a16:rowId xmlns:a16="http://schemas.microsoft.com/office/drawing/2014/main" val="1837059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8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31" name="Rectangle 230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92870" y="564921"/>
            <a:ext cx="3519464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UACs Lengua y comunicación II </a:t>
            </a:r>
            <a:br>
              <a:rPr lang="en-US" sz="1800" dirty="0"/>
            </a:br>
            <a:r>
              <a:rPr lang="en-US" sz="1800" dirty="0"/>
              <a:t>       Metas de aprendizaje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37" name="Rectangle 236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482096"/>
            <a:ext cx="4704491" cy="41813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C47661-6798-E344-6ECA-7653524D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33737"/>
              </p:ext>
            </p:extLst>
          </p:nvPr>
        </p:nvGraphicFramePr>
        <p:xfrm>
          <a:off x="3954686" y="392906"/>
          <a:ext cx="4679073" cy="39738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{35758FB7-9AC5-4552-8A53-C91805E547FA}</a:tableStyleId>
              </a:tblPr>
              <a:tblGrid>
                <a:gridCol w="1317402">
                  <a:extLst>
                    <a:ext uri="{9D8B030D-6E8A-4147-A177-3AD203B41FA5}">
                      <a16:colId xmlns:a16="http://schemas.microsoft.com/office/drawing/2014/main" val="872515759"/>
                    </a:ext>
                  </a:extLst>
                </a:gridCol>
                <a:gridCol w="1307306">
                  <a:extLst>
                    <a:ext uri="{9D8B030D-6E8A-4147-A177-3AD203B41FA5}">
                      <a16:colId xmlns:a16="http://schemas.microsoft.com/office/drawing/2014/main" val="116677553"/>
                    </a:ext>
                  </a:extLst>
                </a:gridCol>
                <a:gridCol w="1388034">
                  <a:extLst>
                    <a:ext uri="{9D8B030D-6E8A-4147-A177-3AD203B41FA5}">
                      <a16:colId xmlns:a16="http://schemas.microsoft.com/office/drawing/2014/main" val="1345114845"/>
                    </a:ext>
                  </a:extLst>
                </a:gridCol>
                <a:gridCol w="666331">
                  <a:extLst>
                    <a:ext uri="{9D8B030D-6E8A-4147-A177-3AD203B41FA5}">
                      <a16:colId xmlns:a16="http://schemas.microsoft.com/office/drawing/2014/main" val="863995150"/>
                    </a:ext>
                  </a:extLst>
                </a:gridCol>
              </a:tblGrid>
              <a:tr h="9862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100" dirty="0">
                          <a:effectLst/>
                        </a:rPr>
                        <a:t>Metas de Aprendizaje</a:t>
                      </a:r>
                      <a:endParaRPr lang="es-MX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2" marR="38652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108939"/>
                  </a:ext>
                </a:extLst>
              </a:tr>
              <a:tr h="3787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Sintetiza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información de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diversos tipos de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textos para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comprender su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intención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comunicativa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respecto de sus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intereses y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necesidades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académicas,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personales y sociales.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 </a:t>
                      </a:r>
                      <a:endParaRPr lang="es-MX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2" marR="38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Elabora una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composición y ajusta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el código de emisión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del mensaje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respecto de la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intención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comunicativa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académica, personal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o social y su marco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de referencia local.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 </a:t>
                      </a:r>
                      <a:endParaRPr lang="es-MX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2" marR="386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Organiza y sintetiza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información de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diversas fuentes,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vinculada con la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situación, fenómeno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o problemática para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obtener un resultado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o solución con base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en uno o varios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mecanismos de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verificación que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correspondan con el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kern="100" dirty="0">
                          <a:effectLst/>
                        </a:rPr>
                        <a:t>tipo de investigación.</a:t>
                      </a:r>
                      <a:endParaRPr lang="es-MX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52" marR="386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600" kern="100" dirty="0">
                          <a:effectLst/>
                        </a:rPr>
                        <a:t> </a:t>
                      </a:r>
                      <a:endParaRPr lang="es-MX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365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9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1">
            <a:extLst>
              <a:ext uri="{FF2B5EF4-FFF2-40B4-BE49-F238E27FC236}">
                <a16:creationId xmlns:a16="http://schemas.microsoft.com/office/drawing/2014/main" id="{C2F4D9B1-10E7-449C-8510-C16AB1FE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BC9F4D54-5AA1-4194-BCD5-BE445072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86F74A52-F063-417D-92C6-44C11CAA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38" name="Rectangle 337">
            <a:extLst>
              <a:ext uri="{FF2B5EF4-FFF2-40B4-BE49-F238E27FC236}">
                <a16:creationId xmlns:a16="http://schemas.microsoft.com/office/drawing/2014/main" id="{19089632-CD7B-4892-B8D0-582B94D6A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54785485-7D4A-459F-95A7-D0D5ED9D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342" name="Rectangle 341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6" name="Rectangle 345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350" name="Rectangle 349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/>
              <a:t>Criterios de </a:t>
            </a:r>
            <a:r>
              <a:rPr lang="en-US" sz="2600" dirty="0" err="1"/>
              <a:t>Evaluación</a:t>
            </a:r>
            <a:endParaRPr lang="en-US" sz="2600" dirty="0"/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/>
              <a:t>1° </a:t>
            </a:r>
            <a:r>
              <a:rPr lang="en-US" sz="2600" dirty="0" err="1"/>
              <a:t>Periodo</a:t>
            </a:r>
            <a:endParaRPr lang="en-US" sz="2600" dirty="0"/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/>
              <a:t>Lengua y comunicación II</a:t>
            </a:r>
          </a:p>
        </p:txBody>
      </p:sp>
      <p:graphicFrame>
        <p:nvGraphicFramePr>
          <p:cNvPr id="353" name="Google Shape;277;p18">
            <a:extLst>
              <a:ext uri="{FF2B5EF4-FFF2-40B4-BE49-F238E27FC236}">
                <a16:creationId xmlns:a16="http://schemas.microsoft.com/office/drawing/2014/main" id="{D0704109-05BF-E9AA-5359-CDBA83E3E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795946"/>
              </p:ext>
            </p:extLst>
          </p:nvPr>
        </p:nvGraphicFramePr>
        <p:xfrm>
          <a:off x="3892119" y="479822"/>
          <a:ext cx="5002499" cy="44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3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1332" y="0"/>
            <a:ext cx="6882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133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620853" y="1156854"/>
            <a:ext cx="4057656" cy="276398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10000"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1. </a:t>
            </a:r>
            <a:r>
              <a:rPr lang="en-US" sz="1400" b="1" dirty="0" err="1"/>
              <a:t>Avance</a:t>
            </a:r>
            <a:r>
              <a:rPr lang="en-US" sz="1400" b="1" dirty="0"/>
              <a:t> de la poesía coral. 22 al 24 de </a:t>
            </a:r>
            <a:r>
              <a:rPr lang="en-US" sz="1400" b="1" dirty="0" err="1"/>
              <a:t>abril</a:t>
            </a:r>
            <a:r>
              <a:rPr lang="en-US" sz="1400" b="1" dirty="0"/>
              <a:t>. 20%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2. Ejercicios de las progresiones 6 a la 10. 18 de </a:t>
            </a:r>
            <a:r>
              <a:rPr lang="en-US" sz="1400" b="1" dirty="0" err="1"/>
              <a:t>marzo</a:t>
            </a:r>
            <a:r>
              <a:rPr lang="en-US" sz="1400" b="1" dirty="0"/>
              <a:t> al 2 de mayo. 30%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3. Foro de lectura. 20%  . 2B y 2E. 6 mayo. 2C. 8 mayo.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4. Prueba objetiva. Progresión 6 a la 10. 30%. </a:t>
            </a:r>
            <a:r>
              <a:rPr lang="es-MX" sz="1400" b="1" dirty="0"/>
              <a:t>Lunes 11 de mayo 2B y 2E.  13 de mayo al 2C. Se manda enlace al grupo de WhatsApp. 20:30 hrs.</a:t>
            </a: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graphicFrame>
        <p:nvGraphicFramePr>
          <p:cNvPr id="299" name="Google Shape;276;p18">
            <a:extLst>
              <a:ext uri="{FF2B5EF4-FFF2-40B4-BE49-F238E27FC236}">
                <a16:creationId xmlns:a16="http://schemas.microsoft.com/office/drawing/2014/main" id="{4D4ABD6E-446F-FFE3-6B4A-105FADCE3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94711"/>
              </p:ext>
            </p:extLst>
          </p:nvPr>
        </p:nvGraphicFramePr>
        <p:xfrm>
          <a:off x="5078136" y="482599"/>
          <a:ext cx="3217832" cy="39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335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2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93" name="Rectangle 292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301" name="Rectangle 300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>
                <a:solidFill>
                  <a:srgbClr val="FFFFFF"/>
                </a:solidFill>
              </a:rPr>
              <a:t>Criterios de </a:t>
            </a:r>
            <a:r>
              <a:rPr lang="en-US" sz="2600" dirty="0" err="1">
                <a:solidFill>
                  <a:srgbClr val="FFFFFF"/>
                </a:solidFill>
              </a:rPr>
              <a:t>Evaluación</a:t>
            </a:r>
            <a:endParaRPr lang="en-US" sz="2600" dirty="0">
              <a:solidFill>
                <a:srgbClr val="FFFFFF"/>
              </a:solidFill>
            </a:endParaRP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>
                <a:solidFill>
                  <a:srgbClr val="FFFFFF"/>
                </a:solidFill>
              </a:rPr>
              <a:t>3° </a:t>
            </a:r>
            <a:r>
              <a:rPr lang="en-US" sz="2600" dirty="0" err="1">
                <a:solidFill>
                  <a:srgbClr val="FFFFFF"/>
                </a:solidFill>
              </a:rPr>
              <a:t>Periodo</a:t>
            </a:r>
            <a:endParaRPr lang="en-US" sz="2600" dirty="0">
              <a:solidFill>
                <a:srgbClr val="FFFFFF"/>
              </a:solidFill>
            </a:endParaRP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>
                <a:solidFill>
                  <a:srgbClr val="FFFFFF"/>
                </a:solidFill>
              </a:rPr>
              <a:t>Lengua y comunicación II</a:t>
            </a:r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3892119" y="213852"/>
            <a:ext cx="5162861" cy="44093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10374725" y="2993975"/>
            <a:ext cx="6317100" cy="7371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5" name="CuadroTexto 4">
            <a:extLst>
              <a:ext uri="{FF2B5EF4-FFF2-40B4-BE49-F238E27FC236}">
                <a16:creationId xmlns:a16="http://schemas.microsoft.com/office/drawing/2014/main" id="{D2E260C1-45BE-F035-3702-C7CB4503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1996"/>
              </p:ext>
            </p:extLst>
          </p:nvPr>
        </p:nvGraphicFramePr>
        <p:xfrm>
          <a:off x="3914179" y="302342"/>
          <a:ext cx="4983004" cy="416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267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2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2639A-0FC5-47AD-80B8-6634CEBF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862281"/>
          </a:xfrm>
        </p:spPr>
        <p:txBody>
          <a:bodyPr>
            <a:normAutofit fontScale="90000"/>
          </a:bodyPr>
          <a:lstStyle/>
          <a:p>
            <a:r>
              <a:rPr lang="es-MX" dirty="0"/>
              <a:t> </a:t>
            </a:r>
            <a:r>
              <a:rPr lang="es-MX" sz="1800" b="1" dirty="0">
                <a:solidFill>
                  <a:schemeClr val="tx1"/>
                </a:solidFill>
              </a:rPr>
              <a:t>Firma de recibido con fecha y enterado de los padres de familia y alumnos (as). </a:t>
            </a:r>
            <a:br>
              <a:rPr lang="es-MX" sz="1800" b="1" dirty="0">
                <a:solidFill>
                  <a:schemeClr val="tx1"/>
                </a:solidFill>
              </a:rPr>
            </a:br>
            <a:r>
              <a:rPr lang="es-MX" sz="1800" b="1" dirty="0">
                <a:solidFill>
                  <a:schemeClr val="tx1"/>
                </a:solidFill>
              </a:rPr>
              <a:t>Estas evidencias se emplearán en la etapa de regularización o extraordinario, en caso de reprobar la materia.</a:t>
            </a:r>
            <a:br>
              <a:rPr lang="es-MX" b="1" dirty="0">
                <a:solidFill>
                  <a:schemeClr val="tx1"/>
                </a:solidFill>
              </a:rPr>
            </a:b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E8353-3C96-4B48-AB1A-897F9FCFC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He leído todo el plan de trabajo del encuadre de la UACs de Lengua y comunicación II</a:t>
            </a:r>
          </a:p>
          <a:p>
            <a:r>
              <a:rPr lang="es-MX" dirty="0"/>
              <a:t>Del semestre 2024A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________________________________                          ___________________________</a:t>
            </a:r>
          </a:p>
          <a:p>
            <a:r>
              <a:rPr lang="es-MX" dirty="0"/>
              <a:t>Nombre completo del</a:t>
            </a:r>
          </a:p>
          <a:p>
            <a:r>
              <a:rPr lang="es-MX" dirty="0"/>
              <a:t> padre de familia  y firma                                            Nombre completo del alumno(a) y firma</a:t>
            </a:r>
          </a:p>
          <a:p>
            <a:r>
              <a:rPr lang="es-MX" dirty="0"/>
              <a:t>           </a:t>
            </a:r>
          </a:p>
          <a:p>
            <a:r>
              <a:rPr lang="es-MX" dirty="0"/>
              <a:t>Anexar copia de la credencial</a:t>
            </a:r>
          </a:p>
          <a:p>
            <a:r>
              <a:rPr lang="es-MX" dirty="0"/>
              <a:t>Del padre o tutor, así como número telefónico.</a:t>
            </a:r>
          </a:p>
          <a:p>
            <a:endParaRPr lang="es-MX" dirty="0"/>
          </a:p>
          <a:p>
            <a:r>
              <a:rPr lang="es-MX" dirty="0"/>
              <a:t>                                                   Lic. Araceli Martínez Parada</a:t>
            </a:r>
          </a:p>
          <a:p>
            <a:r>
              <a:rPr lang="es-MX" dirty="0"/>
              <a:t>                                                                 Docente </a:t>
            </a:r>
          </a:p>
          <a:p>
            <a:r>
              <a:rPr lang="es-MX" dirty="0"/>
              <a:t>                                                      Titular de la asignatura.</a:t>
            </a:r>
          </a:p>
        </p:txBody>
      </p:sp>
    </p:spTree>
    <p:extLst>
      <p:ext uri="{BB962C8B-B14F-4D97-AF65-F5344CB8AC3E}">
        <p14:creationId xmlns:p14="http://schemas.microsoft.com/office/powerpoint/2010/main" val="394426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028F0E-FE12-4B79-836B-5CA1593A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</a:rPr>
              <a:t>Bibliografía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F5A4E-1A83-45CE-B9F8-EBDA034B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5996" y="495829"/>
            <a:ext cx="4693021" cy="4127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FFFF"/>
                </a:solidFill>
              </a:rPr>
              <a:t>Orduña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Anaya,Josahandi</a:t>
            </a:r>
            <a:r>
              <a:rPr lang="en-US" sz="1600" dirty="0">
                <a:solidFill>
                  <a:srgbClr val="FFFFFF"/>
                </a:solidFill>
              </a:rPr>
              <a:t> Mireya. ( 2024). Lengua y comunicación II. México. Editorial. Book Mart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hlinkClick r:id="rId6"/>
              </a:rPr>
              <a:t>https://academiadelenguajeycomunicacion.weebly.com/encuadre-2022.html</a:t>
            </a:r>
            <a:endParaRPr lang="en-US" sz="1600" dirty="0">
              <a:solidFill>
                <a:srgbClr val="FFFFFF"/>
              </a:solidFill>
            </a:endParaRPr>
          </a:p>
          <a:p>
            <a:pPr marL="228600" indent="0" defTabSz="914400">
              <a:spcAft>
                <a:spcPts val="600"/>
              </a:spcAft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title"/>
          </p:nvPr>
        </p:nvSpPr>
        <p:spPr>
          <a:xfrm>
            <a:off x="457200" y="119900"/>
            <a:ext cx="68796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rebuchet MS"/>
              <a:buNone/>
            </a:pPr>
            <a:r>
              <a:rPr lang="en" sz="4800">
                <a:solidFill>
                  <a:srgbClr val="FF0000"/>
                </a:solidFill>
                <a:highlight>
                  <a:srgbClr val="FCE5CD"/>
                </a:highlight>
              </a:rPr>
              <a:t>ENCUADRE</a:t>
            </a:r>
            <a:endParaRPr sz="4800">
              <a:solidFill>
                <a:srgbClr val="FF0000"/>
              </a:solidFill>
              <a:highlight>
                <a:srgbClr val="FCE5CD"/>
              </a:highlight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body" idx="1"/>
          </p:nvPr>
        </p:nvSpPr>
        <p:spPr>
          <a:xfrm>
            <a:off x="2805892" y="2397414"/>
            <a:ext cx="4653116" cy="2537724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400" dirty="0">
                <a:solidFill>
                  <a:schemeClr val="lt1"/>
                </a:solidFill>
              </a:rPr>
              <a:t>Objetivo:Reconocerá los aspectos del encuadre mediante el diálogo con la finalidad de mejorar su desempeño académico en el curso</a:t>
            </a:r>
            <a:r>
              <a:rPr lang="en" sz="2400" dirty="0"/>
              <a:t>. </a:t>
            </a:r>
            <a:endParaRPr sz="2400" dirty="0"/>
          </a:p>
        </p:txBody>
      </p:sp>
      <p:sp>
        <p:nvSpPr>
          <p:cNvPr id="154" name="Google Shape;154;p1"/>
          <p:cNvSpPr txBox="1"/>
          <p:nvPr/>
        </p:nvSpPr>
        <p:spPr>
          <a:xfrm>
            <a:off x="5132450" y="684325"/>
            <a:ext cx="6796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7DD4E9C-594D-4AA8-9211-AD4CFEB7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5" y="292360"/>
            <a:ext cx="6552384" cy="852196"/>
          </a:xfrm>
        </p:spPr>
        <p:txBody>
          <a:bodyPr>
            <a:normAutofit fontScale="90000"/>
          </a:bodyPr>
          <a:lstStyle/>
          <a:p>
            <a:r>
              <a:rPr lang="es-MX" dirty="0"/>
              <a:t>Fechas importantes del semestre</a:t>
            </a:r>
            <a:br>
              <a:rPr lang="es-MX" dirty="0"/>
            </a:br>
            <a:r>
              <a:rPr lang="es-MX" dirty="0"/>
              <a:t>                        2024A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3658" y="1220365"/>
            <a:ext cx="5832648" cy="411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350" dirty="0"/>
              <a:t> Calendario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93658" y="2031690"/>
            <a:ext cx="2592288" cy="24842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s-MX" dirty="0"/>
              <a:t>1er parcial </a:t>
            </a:r>
          </a:p>
          <a:p>
            <a:pPr algn="ctr"/>
            <a:r>
              <a:rPr lang="es-MX" dirty="0"/>
              <a:t>11  al 15 marzo del 2024 </a:t>
            </a:r>
          </a:p>
          <a:p>
            <a:pPr algn="ctr"/>
            <a:r>
              <a:rPr lang="es-MX" dirty="0"/>
              <a:t>2do parcial</a:t>
            </a:r>
          </a:p>
          <a:p>
            <a:pPr algn="ctr"/>
            <a:r>
              <a:rPr lang="es-MX" dirty="0"/>
              <a:t>6  al 9 de mayo del 2024.</a:t>
            </a:r>
          </a:p>
          <a:p>
            <a:pPr algn="ctr"/>
            <a:r>
              <a:rPr lang="es-MX" dirty="0"/>
              <a:t>3er parcial</a:t>
            </a:r>
          </a:p>
          <a:p>
            <a:pPr algn="ctr"/>
            <a:r>
              <a:rPr lang="es-MX" dirty="0"/>
              <a:t>10 al 14 de junio del 2024</a:t>
            </a:r>
          </a:p>
          <a:p>
            <a:pPr algn="ctr"/>
            <a:r>
              <a:rPr lang="es-MX" dirty="0"/>
              <a:t>Regularización </a:t>
            </a:r>
          </a:p>
          <a:p>
            <a:pPr algn="ctr"/>
            <a:r>
              <a:rPr lang="es-MX" dirty="0"/>
              <a:t>2 al 5 de julio  del 2024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17994" y="1869672"/>
            <a:ext cx="2766306" cy="2915544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es-MX" i="1" u="sng" dirty="0"/>
              <a:t>Inicio del curso</a:t>
            </a:r>
          </a:p>
          <a:p>
            <a:pPr algn="ctr"/>
            <a:r>
              <a:rPr lang="es-MX" dirty="0"/>
              <a:t>6 de febrero del 2024.</a:t>
            </a:r>
          </a:p>
          <a:p>
            <a:pPr algn="ctr"/>
            <a:r>
              <a:rPr lang="es-MX" i="1" u="sng" dirty="0"/>
              <a:t>Suspensiones</a:t>
            </a:r>
          </a:p>
          <a:p>
            <a:pPr algn="ctr"/>
            <a:r>
              <a:rPr lang="es-MX" dirty="0"/>
              <a:t>5 de febrero del 2024.</a:t>
            </a:r>
          </a:p>
          <a:p>
            <a:pPr algn="ctr"/>
            <a:r>
              <a:rPr lang="es-MX" dirty="0"/>
              <a:t> 18 de marzo del 2024</a:t>
            </a:r>
          </a:p>
          <a:p>
            <a:pPr algn="ctr"/>
            <a:r>
              <a:rPr lang="es-MX" dirty="0"/>
              <a:t>1,5 y 15 de mayo del 2024</a:t>
            </a:r>
          </a:p>
          <a:p>
            <a:pPr algn="ctr"/>
            <a:r>
              <a:rPr lang="es-MX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Vacaciones</a:t>
            </a:r>
          </a:p>
          <a:p>
            <a:pPr algn="ctr"/>
            <a:r>
              <a:rPr lang="es-MX" dirty="0"/>
              <a:t>25 de marzo al  5 de abril  del 2024.</a:t>
            </a:r>
          </a:p>
          <a:p>
            <a:pPr algn="ctr"/>
            <a:r>
              <a:rPr lang="es-MX" i="1" u="sng" dirty="0"/>
              <a:t>Fin del Curso.</a:t>
            </a:r>
          </a:p>
          <a:p>
            <a:pPr algn="ctr"/>
            <a:r>
              <a:rPr lang="es-MX" dirty="0"/>
              <a:t>16 de Julio del 2024. </a:t>
            </a:r>
          </a:p>
        </p:txBody>
      </p:sp>
    </p:spTree>
    <p:extLst>
      <p:ext uri="{BB962C8B-B14F-4D97-AF65-F5344CB8AC3E}">
        <p14:creationId xmlns:p14="http://schemas.microsoft.com/office/powerpoint/2010/main" val="408971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457200" y="174950"/>
            <a:ext cx="6879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FCE5CD"/>
                </a:highlight>
              </a:rPr>
              <a:t>Aspectos del Encuadre</a:t>
            </a:r>
            <a:endParaRPr b="1" dirty="0">
              <a:solidFill>
                <a:schemeClr val="bg1"/>
              </a:solidFill>
              <a:highlight>
                <a:srgbClr val="FCE5CD"/>
              </a:highlight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314900" y="1026375"/>
            <a:ext cx="7236044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Participa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62" name="Google Shape;162;p2" descr="encuadre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0925" y="280675"/>
            <a:ext cx="1556475" cy="1698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1;p2">
            <a:extLst>
              <a:ext uri="{FF2B5EF4-FFF2-40B4-BE49-F238E27FC236}">
                <a16:creationId xmlns:a16="http://schemas.microsoft.com/office/drawing/2014/main" id="{19CDD579-C4FD-23C1-9CC9-AF34EF7E6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856542"/>
              </p:ext>
            </p:extLst>
          </p:nvPr>
        </p:nvGraphicFramePr>
        <p:xfrm>
          <a:off x="457200" y="1179875"/>
          <a:ext cx="7181100" cy="342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0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151625"/>
            <a:ext cx="8520600" cy="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 expectativas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8050" y="746525"/>
            <a:ext cx="7802700" cy="4338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</a:rPr>
              <a:t>1.- </a:t>
            </a:r>
            <a:r>
              <a:rPr lang="en" sz="1800" b="1" dirty="0"/>
              <a:t>¿ Qué haré para obtener un mejor rendimiento en la materia?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</a:rPr>
              <a:t>2. ¿ Cómo puedo ser empático en mi grupo?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/>
              <a:t>3. Comparte 3 sugerencias para tu profesora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75" name="Shape 75" descr="trabajo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162" y="1652307"/>
            <a:ext cx="1469575" cy="14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>
            <a:extLst>
              <a:ext uri="{FF2B5EF4-FFF2-40B4-BE49-F238E27FC236}">
                <a16:creationId xmlns:a16="http://schemas.microsoft.com/office/drawing/2014/main" id="{AC898D3F-3F83-4169-920C-5CADA8AF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20A4F408-E352-4506-8F3D-2E70415E3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30FE359-A1BD-4E70-90CB-5C3D8B6D0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937A19DE-DF8E-492B-915E-F3B1342A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50107CA-387F-4CA2-B96F-B4F8C6BB9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E6FC92A-9EE6-4094-B6A5-6B2E856E4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1DFDE54B-4D5D-45C5-ACBA-0EC70AB55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C9C1C7B2-91DF-4180-B5DC-47F755FA3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AD2306A-BF1E-47EC-AB63-8F514A49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4809647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4188508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3100" dirty="0"/>
              <a:t>Estilos de Aprendizaje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75EB3A4-AD20-4F8C-9E02-5BE10C65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4807458" cy="193797"/>
          </a:xfrm>
          <a:prstGeom prst="rect">
            <a:avLst/>
          </a:prstGeom>
        </p:spPr>
      </p:pic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3828633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De Brandler y Grinder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Visual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Kinestésico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>
                <a:hlinkClick r:id="rId7"/>
              </a:rPr>
              <a:t>Auditivo</a:t>
            </a:r>
            <a:endParaRPr lang="en-US" sz="1500" b="1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2084FB3-CA6F-4707-95B5-16E49361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366633"/>
            <a:ext cx="2015805" cy="26301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Google Shape;176;p4" descr="amormov.gif"/>
          <p:cNvPicPr preferRelativeResize="0"/>
          <p:nvPr/>
        </p:nvPicPr>
        <p:blipFill rotWithShape="1">
          <a:blip r:embed="rId8"/>
          <a:stretch/>
        </p:blipFill>
        <p:spPr>
          <a:xfrm>
            <a:off x="5096314" y="1012137"/>
            <a:ext cx="1785485" cy="1339113"/>
          </a:xfrm>
          <a:prstGeom prst="rect">
            <a:avLst/>
          </a:prstGeom>
          <a:noFill/>
        </p:spPr>
      </p:pic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C272E5F4-6C1A-4AA9-BB88-286E429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366633"/>
            <a:ext cx="1665600" cy="1831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C48B24-E171-41E7-87C4-1B9D5AF5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3123561"/>
            <a:ext cx="2015805" cy="16229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Google Shape;178;p4" descr="problemas-auditivos-bebe.jpeg"/>
          <p:cNvPicPr preferRelativeResize="0"/>
          <p:nvPr/>
        </p:nvPicPr>
        <p:blipFill rotWithShape="1">
          <a:blip r:embed="rId9"/>
          <a:stretch/>
        </p:blipFill>
        <p:spPr>
          <a:xfrm>
            <a:off x="5096314" y="3478517"/>
            <a:ext cx="1785485" cy="919524"/>
          </a:xfrm>
          <a:prstGeom prst="rect">
            <a:avLst/>
          </a:prstGeom>
          <a:noFill/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35D3EFB2-9263-444D-8BC4-F4E702903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2331747"/>
            <a:ext cx="1665600" cy="2414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Google Shape;177;p4" descr="visic3b3n-y-aprendizaje.jpg"/>
          <p:cNvPicPr preferRelativeResize="0"/>
          <p:nvPr/>
        </p:nvPicPr>
        <p:blipFill rotWithShape="1">
          <a:blip r:embed="rId10"/>
          <a:stretch/>
        </p:blipFill>
        <p:spPr>
          <a:xfrm>
            <a:off x="7235576" y="2832254"/>
            <a:ext cx="1415524" cy="1424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138"/>
            <a:ext cx="6726063" cy="206956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3"/>
            <a:ext cx="2307831" cy="207705"/>
          </a:xfrm>
          <a:prstGeom prst="rect">
            <a:avLst/>
          </a:prstGeom>
        </p:spPr>
      </p:pic>
      <p:sp>
        <p:nvSpPr>
          <p:cNvPr id="244" name="Rectangle 24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42558"/>
            <a:ext cx="6726063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1942558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48" name="Rectangle 247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0" name="Picture 249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"/>
            <a:ext cx="9144000" cy="5143499"/>
          </a:xfrm>
          <a:prstGeom prst="rect">
            <a:avLst/>
          </a:prstGeom>
        </p:spPr>
      </p:pic>
      <p:sp>
        <p:nvSpPr>
          <p:cNvPr id="252" name="Rectangle 251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037"/>
          </a:xfrm>
          <a:prstGeom prst="rect">
            <a:avLst/>
          </a:prstGeom>
        </p:spPr>
      </p:pic>
      <p:sp>
        <p:nvSpPr>
          <p:cNvPr id="256" name="Rectangle 255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510241" y="1547446"/>
            <a:ext cx="2804459" cy="199585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3800"/>
              <a:t>Evaluación Diagnóstica</a:t>
            </a:r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510242" y="3825973"/>
            <a:ext cx="2804458" cy="83746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r" defTabSz="914400"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r>
              <a:rPr lang="en-US" sz="2000"/>
              <a:t>Cuadro SQA</a:t>
            </a:r>
          </a:p>
        </p:txBody>
      </p:sp>
      <p:graphicFrame>
        <p:nvGraphicFramePr>
          <p:cNvPr id="233" name="Google Shape;233;p12"/>
          <p:cNvGraphicFramePr/>
          <p:nvPr>
            <p:extLst>
              <p:ext uri="{D42A27DB-BD31-4B8C-83A1-F6EECF244321}">
                <p14:modId xmlns:p14="http://schemas.microsoft.com/office/powerpoint/2010/main" val="2119311526"/>
              </p:ext>
            </p:extLst>
          </p:nvPr>
        </p:nvGraphicFramePr>
        <p:xfrm>
          <a:off x="3963454" y="1187829"/>
          <a:ext cx="4695724" cy="3088942"/>
        </p:xfrm>
        <a:graphic>
          <a:graphicData uri="http://schemas.openxmlformats.org/drawingml/2006/table">
            <a:tbl>
              <a:tblPr firstRow="1" bandRow="1">
                <a:noFill/>
                <a:tableStyleId>{498F6F31-0448-431E-B6F6-D5C3344D2A53}</a:tableStyleId>
              </a:tblPr>
              <a:tblGrid>
                <a:gridCol w="151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1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/>
                        <a:t>Preguntas</a:t>
                      </a:r>
                      <a:endParaRPr sz="1200" b="1"/>
                    </a:p>
                  </a:txBody>
                  <a:tcPr marL="60690" marR="60690" marT="60690" marB="60690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/>
                        <a:t>Qué sé</a:t>
                      </a:r>
                      <a:endParaRPr sz="1200" b="1"/>
                    </a:p>
                  </a:txBody>
                  <a:tcPr marL="60690" marR="60690" marT="60690" marB="60690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/>
                        <a:t>Qué aprendí</a:t>
                      </a:r>
                      <a:endParaRPr sz="1200" b="1"/>
                    </a:p>
                  </a:txBody>
                  <a:tcPr marL="60690" marR="60690" marT="60690" marB="60690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/>
                        <a:t>Qué quiero saber</a:t>
                      </a:r>
                      <a:endParaRPr sz="1200" b="1"/>
                    </a:p>
                  </a:txBody>
                  <a:tcPr marL="60690" marR="60690" marT="60690" marB="60690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/>
                        <a:t>Conclusión</a:t>
                      </a:r>
                      <a:endParaRPr sz="1200" b="1"/>
                    </a:p>
                  </a:txBody>
                  <a:tcPr marL="60690" marR="60690" marT="60690" marB="60690">
                    <a:solidFill>
                      <a:srgbClr val="CC4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961"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en" sz="1200" b="1" dirty="0"/>
                        <a:t>¿ Qué es un resumen y relato simple?</a:t>
                      </a:r>
                      <a:endParaRPr sz="1200" b="1" dirty="0"/>
                    </a:p>
                  </a:txBody>
                  <a:tcPr marL="60690" marR="60690" marT="60690" marB="606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0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 dirty="0"/>
                        <a:t>2.¿Qué es una reseña y comentario crítico?</a:t>
                      </a:r>
                      <a:endParaRPr sz="1200" b="1" dirty="0"/>
                    </a:p>
                  </a:txBody>
                  <a:tcPr marL="60690" marR="60690" marT="60690" marB="606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200" b="1" dirty="0"/>
                        <a:t>3. ¿ cuáles son las etapas de una reseña?</a:t>
                      </a:r>
                      <a:endParaRPr sz="1200" b="1" dirty="0"/>
                    </a:p>
                  </a:txBody>
                  <a:tcPr marL="60690" marR="60690" marT="60690" marB="606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/>
                    </a:p>
                  </a:txBody>
                  <a:tcPr marL="60690" marR="60690" marT="60690" marB="6069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900" dirty="0"/>
                    </a:p>
                  </a:txBody>
                  <a:tcPr marL="60690" marR="60690" marT="60690" marB="60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51" name="Rectangle 250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55" name="Rectangle 254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1800"/>
              <a:t>Evaluación Diagnóstica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100"/>
              <a:t>Cuadro SQA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482096"/>
            <a:ext cx="4704491" cy="418134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0" name="Google Shape;240;p13"/>
          <p:cNvGraphicFramePr/>
          <p:nvPr>
            <p:extLst>
              <p:ext uri="{D42A27DB-BD31-4B8C-83A1-F6EECF244321}">
                <p14:modId xmlns:p14="http://schemas.microsoft.com/office/powerpoint/2010/main" val="3894459155"/>
              </p:ext>
            </p:extLst>
          </p:nvPr>
        </p:nvGraphicFramePr>
        <p:xfrm>
          <a:off x="4088746" y="628651"/>
          <a:ext cx="4545014" cy="382349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5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0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/>
                        <a:t>Preguntas</a:t>
                      </a:r>
                      <a:endParaRPr sz="1000" b="1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/>
                        <a:t>Qué sé</a:t>
                      </a:r>
                      <a:endParaRPr sz="1000" b="1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/>
                        <a:t>Qué aprendí</a:t>
                      </a:r>
                      <a:endParaRPr sz="1000" b="1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/>
                        <a:t>Qué quiero saber</a:t>
                      </a:r>
                      <a:endParaRPr sz="1000" b="1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/>
                        <a:t>Conclusión</a:t>
                      </a:r>
                      <a:endParaRPr sz="1000" b="1"/>
                    </a:p>
                  </a:txBody>
                  <a:tcPr marL="52767" marR="52767" marT="52767" marB="527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 dirty="0"/>
                        <a:t>4.- ¿ Cuáles son los pasos para una excelente exposición oral?</a:t>
                      </a:r>
                      <a:endParaRPr sz="1000" b="1" dirty="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 dirty="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3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 dirty="0"/>
                        <a:t>5.¿Qué es una mesa redonda, debate y foro ?</a:t>
                      </a:r>
                      <a:endParaRPr sz="1000" b="1" dirty="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0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 dirty="0"/>
                        <a:t>6. ¿ Qué son los géneros literarios?</a:t>
                      </a:r>
                      <a:endParaRPr sz="1000" b="1" dirty="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0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000" b="1" dirty="0"/>
                        <a:t>7.¿ Qué puedes crear con los géneros literarios para comunicar una injusticia?</a:t>
                      </a:r>
                      <a:endParaRPr sz="1000" b="1" dirty="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/>
                    </a:p>
                  </a:txBody>
                  <a:tcPr marL="52767" marR="52767" marT="52767" marB="527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800" dirty="0"/>
                    </a:p>
                  </a:txBody>
                  <a:tcPr marL="52767" marR="52767" marT="52767" marB="527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3040" y="562089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 err="1"/>
              <a:t>Aprendizajes</a:t>
            </a:r>
            <a:r>
              <a:rPr lang="en-US" sz="1800" dirty="0"/>
              <a:t> de </a:t>
            </a:r>
            <a:r>
              <a:rPr lang="en-US" sz="1800" dirty="0" err="1"/>
              <a:t>trayectoria</a:t>
            </a:r>
            <a:endParaRPr lang="en-US" sz="180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C085D2-44A9-33BD-80C6-1D3D91443A8D}"/>
              </a:ext>
            </a:extLst>
          </p:cNvPr>
          <p:cNvSpPr txBox="1"/>
          <p:nvPr/>
        </p:nvSpPr>
        <p:spPr>
          <a:xfrm>
            <a:off x="3943872" y="164306"/>
            <a:ext cx="509297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1.Valora discursos y expresiones provenientes de múltiples fuentes, situaciones y </a:t>
            </a:r>
          </a:p>
          <a:p>
            <a:r>
              <a:rPr lang="es-MX" dirty="0"/>
              <a:t>contextos para comprender, interactuar y explicar la realidad en la que vive; así </a:t>
            </a:r>
          </a:p>
          <a:p>
            <a:r>
              <a:rPr lang="es-MX" dirty="0"/>
              <a:t>como tomar decisiones pertinentes en lo individual y social.  </a:t>
            </a:r>
          </a:p>
          <a:p>
            <a:r>
              <a:rPr lang="es-MX" dirty="0"/>
              <a:t>2. Valora la información y toma una postura ante la información de diversos tipos </a:t>
            </a:r>
          </a:p>
          <a:p>
            <a:r>
              <a:rPr lang="es-MX" dirty="0"/>
              <a:t>de textos para ampliar sus conocimientos, perspectivas, críticas y experiencias, </a:t>
            </a:r>
          </a:p>
          <a:p>
            <a:r>
              <a:rPr lang="es-MX" dirty="0"/>
              <a:t>que proporciona elementos para decidir sobre su vida personal, profesional y </a:t>
            </a:r>
          </a:p>
          <a:p>
            <a:r>
              <a:rPr lang="es-MX" dirty="0"/>
              <a:t>social.  </a:t>
            </a:r>
          </a:p>
          <a:p>
            <a:r>
              <a:rPr lang="es-MX" dirty="0"/>
              <a:t>3. Trasmite conocimientos, cuestionamientos y experiencias a través de </a:t>
            </a:r>
          </a:p>
          <a:p>
            <a:r>
              <a:rPr lang="es-MX" dirty="0"/>
              <a:t>manifestaciones verbales y no verbales, de acuerdo con la situación, contexto e </a:t>
            </a:r>
          </a:p>
          <a:p>
            <a:r>
              <a:rPr lang="es-MX" dirty="0"/>
              <a:t>interlocutor, con el propósito de comprender, explicar su realidad y </a:t>
            </a:r>
          </a:p>
          <a:p>
            <a:r>
              <a:rPr lang="es-MX" dirty="0"/>
              <a:t>transformarla. </a:t>
            </a:r>
          </a:p>
          <a:p>
            <a:r>
              <a:rPr lang="es-MX" dirty="0"/>
              <a:t>4. Indaga sobre una situación, fenómeno o problemática y divulga los resultados </a:t>
            </a:r>
          </a:p>
          <a:p>
            <a:r>
              <a:rPr lang="es-MX" dirty="0"/>
              <a:t>de su investigación para beneficio de sí mismo o el medio que le rodea.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1691</Words>
  <Application>Microsoft Office PowerPoint</Application>
  <PresentationFormat>Presentación en pantalla (16:9)</PresentationFormat>
  <Paragraphs>238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Trebuchet MS</vt:lpstr>
      <vt:lpstr>Wingdings 3</vt:lpstr>
      <vt:lpstr>1_Faceta</vt:lpstr>
      <vt:lpstr>Berlín</vt:lpstr>
      <vt:lpstr>Celestial</vt:lpstr>
      <vt:lpstr>Encuadre semestre 2024-A LENGUA Y COMUNICACIÓN II</vt:lpstr>
      <vt:lpstr>ENCUADRE</vt:lpstr>
      <vt:lpstr>Fechas importantes del semestre                         2024A</vt:lpstr>
      <vt:lpstr>Aspectos del Encuadre</vt:lpstr>
      <vt:lpstr>Análisis de expectativas</vt:lpstr>
      <vt:lpstr>Estilos de Aprendizaje</vt:lpstr>
      <vt:lpstr>Evaluación Diagnóstica</vt:lpstr>
      <vt:lpstr>Evaluación Diagnóstica</vt:lpstr>
      <vt:lpstr>Aprendizajes de trayectoria</vt:lpstr>
      <vt:lpstr>UACs Lengua y comunicación II 15 Progresiones </vt:lpstr>
      <vt:lpstr>UACs Lengua y comunicación II  15 progresiones</vt:lpstr>
      <vt:lpstr>UACs Lengua y comunicación II  Categorías y subcategorías</vt:lpstr>
      <vt:lpstr>UACs Lengua y comunicación II         Metas de aprendizaje</vt:lpstr>
      <vt:lpstr>Criterios de Evaluación 1° Periodo Lengua y comunicación II</vt:lpstr>
      <vt:lpstr>Presentación de PowerPoint</vt:lpstr>
      <vt:lpstr>Criterios de Evaluación 3° Periodo Lengua y comunicación II</vt:lpstr>
      <vt:lpstr> Firma de recibido con fecha y enterado de los padres de familia y alumnos (as).  Estas evidencias se emplearán en la etapa de regularización o extraordinario, en caso de reprobar la materia. 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ENCUADRE</dc:title>
  <dc:creator>sony</dc:creator>
  <cp:lastModifiedBy>Araceli Martínez Parada</cp:lastModifiedBy>
  <cp:revision>33</cp:revision>
  <dcterms:modified xsi:type="dcterms:W3CDTF">2024-02-07T16:12:33Z</dcterms:modified>
</cp:coreProperties>
</file>