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7" r:id="rId2"/>
    <p:sldMasterId id="2147483685" r:id="rId3"/>
  </p:sldMasterIdLst>
  <p:notesMasterIdLst>
    <p:notesMasterId r:id="rId46"/>
  </p:notesMasterIdLst>
  <p:sldIdLst>
    <p:sldId id="292" r:id="rId4"/>
    <p:sldId id="256" r:id="rId5"/>
    <p:sldId id="305" r:id="rId6"/>
    <p:sldId id="306" r:id="rId7"/>
    <p:sldId id="257" r:id="rId8"/>
    <p:sldId id="307" r:id="rId9"/>
    <p:sldId id="259" r:id="rId10"/>
    <p:sldId id="308" r:id="rId11"/>
    <p:sldId id="261" r:id="rId12"/>
    <p:sldId id="262" r:id="rId13"/>
    <p:sldId id="263" r:id="rId14"/>
    <p:sldId id="309" r:id="rId15"/>
    <p:sldId id="310" r:id="rId16"/>
    <p:sldId id="311" r:id="rId17"/>
    <p:sldId id="312" r:id="rId18"/>
    <p:sldId id="313" r:id="rId19"/>
    <p:sldId id="314" r:id="rId20"/>
    <p:sldId id="267" r:id="rId21"/>
    <p:sldId id="268" r:id="rId22"/>
    <p:sldId id="269" r:id="rId23"/>
    <p:sldId id="315" r:id="rId24"/>
    <p:sldId id="316" r:id="rId25"/>
    <p:sldId id="264" r:id="rId26"/>
    <p:sldId id="294" r:id="rId27"/>
    <p:sldId id="295" r:id="rId28"/>
    <p:sldId id="296" r:id="rId29"/>
    <p:sldId id="297" r:id="rId30"/>
    <p:sldId id="298" r:id="rId31"/>
    <p:sldId id="299" r:id="rId32"/>
    <p:sldId id="300" r:id="rId33"/>
    <p:sldId id="301" r:id="rId34"/>
    <p:sldId id="302" r:id="rId35"/>
    <p:sldId id="303" r:id="rId36"/>
    <p:sldId id="304" r:id="rId37"/>
    <p:sldId id="270" r:id="rId38"/>
    <p:sldId id="271" r:id="rId39"/>
    <p:sldId id="272" r:id="rId40"/>
    <p:sldId id="273" r:id="rId41"/>
    <p:sldId id="276" r:id="rId42"/>
    <p:sldId id="277" r:id="rId43"/>
    <p:sldId id="285" r:id="rId44"/>
    <p:sldId id="278" r:id="rId4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47" roundtripDataSignature="AMtx7mi9Xz5FOBa0sNC+8v6/LuGdh8nG4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98F6F31-0448-431E-B6F6-D5C3344D2A53}">
  <a:tblStyle styleId="{498F6F31-0448-431E-B6F6-D5C3344D2A53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5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customschemas.google.com/relationships/presentationmetadata" Target="metadata"/><Relationship Id="rId50" Type="http://schemas.openxmlformats.org/officeDocument/2006/relationships/theme" Target="theme/theme1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presProps" Target="presProps.xml"/><Relationship Id="rId8" Type="http://schemas.openxmlformats.org/officeDocument/2006/relationships/slide" Target="slides/slide5.xml"/><Relationship Id="rId51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13" Type="http://schemas.openxmlformats.org/officeDocument/2006/relationships/image" Target="../media/image23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2.sv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svg"/><Relationship Id="rId4" Type="http://schemas.openxmlformats.org/officeDocument/2006/relationships/image" Target="../media/image14.svg"/><Relationship Id="rId9" Type="http://schemas.openxmlformats.org/officeDocument/2006/relationships/image" Target="../media/image19.png"/><Relationship Id="rId14" Type="http://schemas.openxmlformats.org/officeDocument/2006/relationships/image" Target="../media/image24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13" Type="http://schemas.openxmlformats.org/officeDocument/2006/relationships/image" Target="../media/image23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2.sv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svg"/><Relationship Id="rId4" Type="http://schemas.openxmlformats.org/officeDocument/2006/relationships/image" Target="../media/image14.svg"/><Relationship Id="rId9" Type="http://schemas.openxmlformats.org/officeDocument/2006/relationships/image" Target="../media/image19.png"/><Relationship Id="rId14" Type="http://schemas.openxmlformats.org/officeDocument/2006/relationships/image" Target="../media/image2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CA93A7-8076-4C9F-B5B5-F8782350E12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884E79C8-89E1-45A3-9346-4CE9719628CB}">
      <dgm:prSet/>
      <dgm:spPr/>
      <dgm:t>
        <a:bodyPr/>
        <a:lstStyle/>
        <a:p>
          <a:r>
            <a:rPr lang="en-US" b="0" i="0"/>
            <a:t>1.- Dinámica de grupo.</a:t>
          </a:r>
          <a:endParaRPr lang="en-US"/>
        </a:p>
      </dgm:t>
    </dgm:pt>
    <dgm:pt modelId="{C7668C0E-7B89-4766-985A-E64509388692}" type="parTrans" cxnId="{B3521A90-1945-4BD4-AE0F-BF8D5EE10504}">
      <dgm:prSet/>
      <dgm:spPr/>
      <dgm:t>
        <a:bodyPr/>
        <a:lstStyle/>
        <a:p>
          <a:endParaRPr lang="en-US"/>
        </a:p>
      </dgm:t>
    </dgm:pt>
    <dgm:pt modelId="{443354CD-4677-4858-AE45-DEBAB69ECA73}" type="sibTrans" cxnId="{B3521A90-1945-4BD4-AE0F-BF8D5EE10504}">
      <dgm:prSet/>
      <dgm:spPr/>
      <dgm:t>
        <a:bodyPr/>
        <a:lstStyle/>
        <a:p>
          <a:endParaRPr lang="en-US"/>
        </a:p>
      </dgm:t>
    </dgm:pt>
    <dgm:pt modelId="{395D4000-8339-4908-B07E-A2A165110313}">
      <dgm:prSet/>
      <dgm:spPr/>
      <dgm:t>
        <a:bodyPr/>
        <a:lstStyle/>
        <a:p>
          <a:r>
            <a:rPr lang="en-US" b="0" i="0"/>
            <a:t>2.- Análisis de expectativas.  </a:t>
          </a:r>
          <a:endParaRPr lang="en-US"/>
        </a:p>
      </dgm:t>
    </dgm:pt>
    <dgm:pt modelId="{CB90DBB5-A40F-4AB7-A6E2-FDA685F4E5A1}" type="parTrans" cxnId="{5C797073-9BDE-4385-8473-3E6EBB952607}">
      <dgm:prSet/>
      <dgm:spPr/>
      <dgm:t>
        <a:bodyPr/>
        <a:lstStyle/>
        <a:p>
          <a:endParaRPr lang="en-US"/>
        </a:p>
      </dgm:t>
    </dgm:pt>
    <dgm:pt modelId="{B2174BE9-8560-4B13-B83D-EC171B52C67D}" type="sibTrans" cxnId="{5C797073-9BDE-4385-8473-3E6EBB952607}">
      <dgm:prSet/>
      <dgm:spPr/>
      <dgm:t>
        <a:bodyPr/>
        <a:lstStyle/>
        <a:p>
          <a:endParaRPr lang="en-US"/>
        </a:p>
      </dgm:t>
    </dgm:pt>
    <dgm:pt modelId="{DCCC68A5-465F-463F-B008-3D18FCC007BD}">
      <dgm:prSet/>
      <dgm:spPr/>
      <dgm:t>
        <a:bodyPr/>
        <a:lstStyle/>
        <a:p>
          <a:r>
            <a:rPr lang="en-US" b="0" i="0" dirty="0"/>
            <a:t>3.- Examen de </a:t>
          </a:r>
          <a:r>
            <a:rPr lang="en-US" b="0" i="0" dirty="0" err="1"/>
            <a:t>estilos</a:t>
          </a:r>
          <a:r>
            <a:rPr lang="en-US" b="0" i="0" dirty="0"/>
            <a:t> de aprendizaje</a:t>
          </a:r>
          <a:endParaRPr lang="en-US" dirty="0"/>
        </a:p>
      </dgm:t>
    </dgm:pt>
    <dgm:pt modelId="{C59569CC-E746-4ECC-8D4D-D5359DEA881E}" type="parTrans" cxnId="{5303A1D7-224A-4806-80F8-52F650081B0A}">
      <dgm:prSet/>
      <dgm:spPr/>
      <dgm:t>
        <a:bodyPr/>
        <a:lstStyle/>
        <a:p>
          <a:endParaRPr lang="en-US"/>
        </a:p>
      </dgm:t>
    </dgm:pt>
    <dgm:pt modelId="{710540BC-257C-4DC4-BE8D-AF4A3AC9D8F3}" type="sibTrans" cxnId="{5303A1D7-224A-4806-80F8-52F650081B0A}">
      <dgm:prSet/>
      <dgm:spPr/>
      <dgm:t>
        <a:bodyPr/>
        <a:lstStyle/>
        <a:p>
          <a:endParaRPr lang="en-US"/>
        </a:p>
      </dgm:t>
    </dgm:pt>
    <dgm:pt modelId="{CDAF0976-F2B5-4B59-95A7-37650D465D78}">
      <dgm:prSet/>
      <dgm:spPr/>
      <dgm:t>
        <a:bodyPr/>
        <a:lstStyle/>
        <a:p>
          <a:r>
            <a:rPr lang="en-US" b="0" i="0"/>
            <a:t>4.- Evaluación diagnóstica</a:t>
          </a:r>
          <a:endParaRPr lang="en-US"/>
        </a:p>
      </dgm:t>
    </dgm:pt>
    <dgm:pt modelId="{67E95F9D-34F3-4BE1-8D1D-596F47A7C55F}" type="parTrans" cxnId="{C3B9CCDD-E1CF-44EA-93C3-35BD6C6D8246}">
      <dgm:prSet/>
      <dgm:spPr/>
      <dgm:t>
        <a:bodyPr/>
        <a:lstStyle/>
        <a:p>
          <a:endParaRPr lang="en-US"/>
        </a:p>
      </dgm:t>
    </dgm:pt>
    <dgm:pt modelId="{F231377C-2108-458E-ACC1-6B933AF4011C}" type="sibTrans" cxnId="{C3B9CCDD-E1CF-44EA-93C3-35BD6C6D8246}">
      <dgm:prSet/>
      <dgm:spPr/>
      <dgm:t>
        <a:bodyPr/>
        <a:lstStyle/>
        <a:p>
          <a:endParaRPr lang="en-US"/>
        </a:p>
      </dgm:t>
    </dgm:pt>
    <dgm:pt modelId="{51312F23-9A41-4CAF-8358-0CF94E765331}">
      <dgm:prSet/>
      <dgm:spPr/>
      <dgm:t>
        <a:bodyPr/>
        <a:lstStyle/>
        <a:p>
          <a:r>
            <a:rPr lang="en-US" b="0" i="0"/>
            <a:t>5.- Presentación del programa.</a:t>
          </a:r>
          <a:endParaRPr lang="en-US"/>
        </a:p>
      </dgm:t>
    </dgm:pt>
    <dgm:pt modelId="{77966EEF-537F-4A2D-8510-53C2BEE6EBAB}" type="parTrans" cxnId="{0621AAAE-3678-4FFE-9A49-1B1B2FCF6CD3}">
      <dgm:prSet/>
      <dgm:spPr/>
      <dgm:t>
        <a:bodyPr/>
        <a:lstStyle/>
        <a:p>
          <a:endParaRPr lang="en-US"/>
        </a:p>
      </dgm:t>
    </dgm:pt>
    <dgm:pt modelId="{E06434E9-C79F-497A-9F2A-0129308A9EBB}" type="sibTrans" cxnId="{0621AAAE-3678-4FFE-9A49-1B1B2FCF6CD3}">
      <dgm:prSet/>
      <dgm:spPr/>
      <dgm:t>
        <a:bodyPr/>
        <a:lstStyle/>
        <a:p>
          <a:endParaRPr lang="en-US"/>
        </a:p>
      </dgm:t>
    </dgm:pt>
    <dgm:pt modelId="{E204E754-9217-43BE-9ED4-C78694B06F73}">
      <dgm:prSet/>
      <dgm:spPr/>
      <dgm:t>
        <a:bodyPr/>
        <a:lstStyle/>
        <a:p>
          <a:r>
            <a:rPr lang="en-US" b="0" i="0"/>
            <a:t>6.- Metodología de trabajo y  normas de convivencia</a:t>
          </a:r>
          <a:endParaRPr lang="en-US"/>
        </a:p>
      </dgm:t>
    </dgm:pt>
    <dgm:pt modelId="{4A74D019-8CB1-41A8-A9EE-4E35D83C8F17}" type="parTrans" cxnId="{AC286DDA-869B-40F5-91F8-5EF73F32991C}">
      <dgm:prSet/>
      <dgm:spPr/>
      <dgm:t>
        <a:bodyPr/>
        <a:lstStyle/>
        <a:p>
          <a:endParaRPr lang="en-US"/>
        </a:p>
      </dgm:t>
    </dgm:pt>
    <dgm:pt modelId="{3E14AB86-B7D5-4777-A41D-7A73C9BDA483}" type="sibTrans" cxnId="{AC286DDA-869B-40F5-91F8-5EF73F32991C}">
      <dgm:prSet/>
      <dgm:spPr/>
      <dgm:t>
        <a:bodyPr/>
        <a:lstStyle/>
        <a:p>
          <a:endParaRPr lang="en-US"/>
        </a:p>
      </dgm:t>
    </dgm:pt>
    <dgm:pt modelId="{708D63F0-0052-46E4-A5F2-244E0B44A892}" type="pres">
      <dgm:prSet presAssocID="{74CA93A7-8076-4C9F-B5B5-F8782350E124}" presName="diagram" presStyleCnt="0">
        <dgm:presLayoutVars>
          <dgm:dir/>
          <dgm:resizeHandles val="exact"/>
        </dgm:presLayoutVars>
      </dgm:prSet>
      <dgm:spPr/>
    </dgm:pt>
    <dgm:pt modelId="{BD36F10D-935A-4FB6-8142-22ABC2556A95}" type="pres">
      <dgm:prSet presAssocID="{884E79C8-89E1-45A3-9346-4CE9719628CB}" presName="node" presStyleLbl="node1" presStyleIdx="0" presStyleCnt="6">
        <dgm:presLayoutVars>
          <dgm:bulletEnabled val="1"/>
        </dgm:presLayoutVars>
      </dgm:prSet>
      <dgm:spPr/>
    </dgm:pt>
    <dgm:pt modelId="{20D848F4-E070-418D-856C-795008998EA6}" type="pres">
      <dgm:prSet presAssocID="{443354CD-4677-4858-AE45-DEBAB69ECA73}" presName="sibTrans" presStyleCnt="0"/>
      <dgm:spPr/>
    </dgm:pt>
    <dgm:pt modelId="{2BCFB087-8667-40AC-83E5-4FA285CB2E35}" type="pres">
      <dgm:prSet presAssocID="{395D4000-8339-4908-B07E-A2A165110313}" presName="node" presStyleLbl="node1" presStyleIdx="1" presStyleCnt="6">
        <dgm:presLayoutVars>
          <dgm:bulletEnabled val="1"/>
        </dgm:presLayoutVars>
      </dgm:prSet>
      <dgm:spPr/>
    </dgm:pt>
    <dgm:pt modelId="{CD22D661-14FE-4D7B-87BA-58B68ED6AA0D}" type="pres">
      <dgm:prSet presAssocID="{B2174BE9-8560-4B13-B83D-EC171B52C67D}" presName="sibTrans" presStyleCnt="0"/>
      <dgm:spPr/>
    </dgm:pt>
    <dgm:pt modelId="{D233A825-8566-41F8-8C0D-244316F969CB}" type="pres">
      <dgm:prSet presAssocID="{DCCC68A5-465F-463F-B008-3D18FCC007BD}" presName="node" presStyleLbl="node1" presStyleIdx="2" presStyleCnt="6">
        <dgm:presLayoutVars>
          <dgm:bulletEnabled val="1"/>
        </dgm:presLayoutVars>
      </dgm:prSet>
      <dgm:spPr/>
    </dgm:pt>
    <dgm:pt modelId="{9F7FA97C-29A8-4BC7-8497-855D5B01FA3C}" type="pres">
      <dgm:prSet presAssocID="{710540BC-257C-4DC4-BE8D-AF4A3AC9D8F3}" presName="sibTrans" presStyleCnt="0"/>
      <dgm:spPr/>
    </dgm:pt>
    <dgm:pt modelId="{0189EDDB-2C94-444F-9A7E-9FB4B5D776E9}" type="pres">
      <dgm:prSet presAssocID="{CDAF0976-F2B5-4B59-95A7-37650D465D78}" presName="node" presStyleLbl="node1" presStyleIdx="3" presStyleCnt="6">
        <dgm:presLayoutVars>
          <dgm:bulletEnabled val="1"/>
        </dgm:presLayoutVars>
      </dgm:prSet>
      <dgm:spPr/>
    </dgm:pt>
    <dgm:pt modelId="{5020E985-E4C3-4866-8D11-6B3FD1EC1E06}" type="pres">
      <dgm:prSet presAssocID="{F231377C-2108-458E-ACC1-6B933AF4011C}" presName="sibTrans" presStyleCnt="0"/>
      <dgm:spPr/>
    </dgm:pt>
    <dgm:pt modelId="{5A860F7A-EB20-4558-BABA-178978DC62A6}" type="pres">
      <dgm:prSet presAssocID="{51312F23-9A41-4CAF-8358-0CF94E765331}" presName="node" presStyleLbl="node1" presStyleIdx="4" presStyleCnt="6">
        <dgm:presLayoutVars>
          <dgm:bulletEnabled val="1"/>
        </dgm:presLayoutVars>
      </dgm:prSet>
      <dgm:spPr/>
    </dgm:pt>
    <dgm:pt modelId="{2EA0FDCF-8F04-4DD2-B35B-F84FE6ADEB33}" type="pres">
      <dgm:prSet presAssocID="{E06434E9-C79F-497A-9F2A-0129308A9EBB}" presName="sibTrans" presStyleCnt="0"/>
      <dgm:spPr/>
    </dgm:pt>
    <dgm:pt modelId="{D111DC69-D907-4BDE-8F1A-F4525E1F4C22}" type="pres">
      <dgm:prSet presAssocID="{E204E754-9217-43BE-9ED4-C78694B06F73}" presName="node" presStyleLbl="node1" presStyleIdx="5" presStyleCnt="6">
        <dgm:presLayoutVars>
          <dgm:bulletEnabled val="1"/>
        </dgm:presLayoutVars>
      </dgm:prSet>
      <dgm:spPr/>
    </dgm:pt>
  </dgm:ptLst>
  <dgm:cxnLst>
    <dgm:cxn modelId="{1F5DF21A-289A-4242-A766-50C898F8E7B5}" type="presOf" srcId="{E204E754-9217-43BE-9ED4-C78694B06F73}" destId="{D111DC69-D907-4BDE-8F1A-F4525E1F4C22}" srcOrd="0" destOrd="0" presId="urn:microsoft.com/office/officeart/2005/8/layout/default"/>
    <dgm:cxn modelId="{C74D9871-E42D-4F48-806A-6AB5B67B7C2B}" type="presOf" srcId="{74CA93A7-8076-4C9F-B5B5-F8782350E124}" destId="{708D63F0-0052-46E4-A5F2-244E0B44A892}" srcOrd="0" destOrd="0" presId="urn:microsoft.com/office/officeart/2005/8/layout/default"/>
    <dgm:cxn modelId="{5C797073-9BDE-4385-8473-3E6EBB952607}" srcId="{74CA93A7-8076-4C9F-B5B5-F8782350E124}" destId="{395D4000-8339-4908-B07E-A2A165110313}" srcOrd="1" destOrd="0" parTransId="{CB90DBB5-A40F-4AB7-A6E2-FDA685F4E5A1}" sibTransId="{B2174BE9-8560-4B13-B83D-EC171B52C67D}"/>
    <dgm:cxn modelId="{7E2D787D-F680-420E-9445-8864124E504E}" type="presOf" srcId="{884E79C8-89E1-45A3-9346-4CE9719628CB}" destId="{BD36F10D-935A-4FB6-8142-22ABC2556A95}" srcOrd="0" destOrd="0" presId="urn:microsoft.com/office/officeart/2005/8/layout/default"/>
    <dgm:cxn modelId="{B3521A90-1945-4BD4-AE0F-BF8D5EE10504}" srcId="{74CA93A7-8076-4C9F-B5B5-F8782350E124}" destId="{884E79C8-89E1-45A3-9346-4CE9719628CB}" srcOrd="0" destOrd="0" parTransId="{C7668C0E-7B89-4766-985A-E64509388692}" sibTransId="{443354CD-4677-4858-AE45-DEBAB69ECA73}"/>
    <dgm:cxn modelId="{58422A99-0011-4EE8-9891-CB7E6BF62FC9}" type="presOf" srcId="{CDAF0976-F2B5-4B59-95A7-37650D465D78}" destId="{0189EDDB-2C94-444F-9A7E-9FB4B5D776E9}" srcOrd="0" destOrd="0" presId="urn:microsoft.com/office/officeart/2005/8/layout/default"/>
    <dgm:cxn modelId="{2CCCF9A9-866B-4BB5-B493-24C2A154572E}" type="presOf" srcId="{395D4000-8339-4908-B07E-A2A165110313}" destId="{2BCFB087-8667-40AC-83E5-4FA285CB2E35}" srcOrd="0" destOrd="0" presId="urn:microsoft.com/office/officeart/2005/8/layout/default"/>
    <dgm:cxn modelId="{0621AAAE-3678-4FFE-9A49-1B1B2FCF6CD3}" srcId="{74CA93A7-8076-4C9F-B5B5-F8782350E124}" destId="{51312F23-9A41-4CAF-8358-0CF94E765331}" srcOrd="4" destOrd="0" parTransId="{77966EEF-537F-4A2D-8510-53C2BEE6EBAB}" sibTransId="{E06434E9-C79F-497A-9F2A-0129308A9EBB}"/>
    <dgm:cxn modelId="{5303A1D7-224A-4806-80F8-52F650081B0A}" srcId="{74CA93A7-8076-4C9F-B5B5-F8782350E124}" destId="{DCCC68A5-465F-463F-B008-3D18FCC007BD}" srcOrd="2" destOrd="0" parTransId="{C59569CC-E746-4ECC-8D4D-D5359DEA881E}" sibTransId="{710540BC-257C-4DC4-BE8D-AF4A3AC9D8F3}"/>
    <dgm:cxn modelId="{AC286DDA-869B-40F5-91F8-5EF73F32991C}" srcId="{74CA93A7-8076-4C9F-B5B5-F8782350E124}" destId="{E204E754-9217-43BE-9ED4-C78694B06F73}" srcOrd="5" destOrd="0" parTransId="{4A74D019-8CB1-41A8-A9EE-4E35D83C8F17}" sibTransId="{3E14AB86-B7D5-4777-A41D-7A73C9BDA483}"/>
    <dgm:cxn modelId="{94AA70DD-0B0E-4549-A8F7-A13ABE23FC97}" type="presOf" srcId="{DCCC68A5-465F-463F-B008-3D18FCC007BD}" destId="{D233A825-8566-41F8-8C0D-244316F969CB}" srcOrd="0" destOrd="0" presId="urn:microsoft.com/office/officeart/2005/8/layout/default"/>
    <dgm:cxn modelId="{C3B9CCDD-E1CF-44EA-93C3-35BD6C6D8246}" srcId="{74CA93A7-8076-4C9F-B5B5-F8782350E124}" destId="{CDAF0976-F2B5-4B59-95A7-37650D465D78}" srcOrd="3" destOrd="0" parTransId="{67E95F9D-34F3-4BE1-8D1D-596F47A7C55F}" sibTransId="{F231377C-2108-458E-ACC1-6B933AF4011C}"/>
    <dgm:cxn modelId="{65050DFE-A712-4954-873C-65FF09E67789}" type="presOf" srcId="{51312F23-9A41-4CAF-8358-0CF94E765331}" destId="{5A860F7A-EB20-4558-BABA-178978DC62A6}" srcOrd="0" destOrd="0" presId="urn:microsoft.com/office/officeart/2005/8/layout/default"/>
    <dgm:cxn modelId="{737C7E6C-8713-4642-A9D6-54A2DD3D48D6}" type="presParOf" srcId="{708D63F0-0052-46E4-A5F2-244E0B44A892}" destId="{BD36F10D-935A-4FB6-8142-22ABC2556A95}" srcOrd="0" destOrd="0" presId="urn:microsoft.com/office/officeart/2005/8/layout/default"/>
    <dgm:cxn modelId="{AB7CE6F4-B680-4A1E-B5F3-B18A7130FF31}" type="presParOf" srcId="{708D63F0-0052-46E4-A5F2-244E0B44A892}" destId="{20D848F4-E070-418D-856C-795008998EA6}" srcOrd="1" destOrd="0" presId="urn:microsoft.com/office/officeart/2005/8/layout/default"/>
    <dgm:cxn modelId="{F8F1C7C6-211A-4968-A49E-1D5308AB9D5B}" type="presParOf" srcId="{708D63F0-0052-46E4-A5F2-244E0B44A892}" destId="{2BCFB087-8667-40AC-83E5-4FA285CB2E35}" srcOrd="2" destOrd="0" presId="urn:microsoft.com/office/officeart/2005/8/layout/default"/>
    <dgm:cxn modelId="{A33E78B8-DAE7-4F35-98F4-79915E92B7E1}" type="presParOf" srcId="{708D63F0-0052-46E4-A5F2-244E0B44A892}" destId="{CD22D661-14FE-4D7B-87BA-58B68ED6AA0D}" srcOrd="3" destOrd="0" presId="urn:microsoft.com/office/officeart/2005/8/layout/default"/>
    <dgm:cxn modelId="{4BEC8CB2-005F-4B43-A9A4-6340842BB180}" type="presParOf" srcId="{708D63F0-0052-46E4-A5F2-244E0B44A892}" destId="{D233A825-8566-41F8-8C0D-244316F969CB}" srcOrd="4" destOrd="0" presId="urn:microsoft.com/office/officeart/2005/8/layout/default"/>
    <dgm:cxn modelId="{14A08DA4-D493-4B5F-94E6-3D38D469DC3D}" type="presParOf" srcId="{708D63F0-0052-46E4-A5F2-244E0B44A892}" destId="{9F7FA97C-29A8-4BC7-8497-855D5B01FA3C}" srcOrd="5" destOrd="0" presId="urn:microsoft.com/office/officeart/2005/8/layout/default"/>
    <dgm:cxn modelId="{2C0AF533-C6C4-44E8-B49C-800BF19340CD}" type="presParOf" srcId="{708D63F0-0052-46E4-A5F2-244E0B44A892}" destId="{0189EDDB-2C94-444F-9A7E-9FB4B5D776E9}" srcOrd="6" destOrd="0" presId="urn:microsoft.com/office/officeart/2005/8/layout/default"/>
    <dgm:cxn modelId="{75C9E5A7-FD4F-4427-87DE-FBAC497AFB25}" type="presParOf" srcId="{708D63F0-0052-46E4-A5F2-244E0B44A892}" destId="{5020E985-E4C3-4866-8D11-6B3FD1EC1E06}" srcOrd="7" destOrd="0" presId="urn:microsoft.com/office/officeart/2005/8/layout/default"/>
    <dgm:cxn modelId="{8AD975FA-C17C-4404-AACD-1840B3DB1F50}" type="presParOf" srcId="{708D63F0-0052-46E4-A5F2-244E0B44A892}" destId="{5A860F7A-EB20-4558-BABA-178978DC62A6}" srcOrd="8" destOrd="0" presId="urn:microsoft.com/office/officeart/2005/8/layout/default"/>
    <dgm:cxn modelId="{2E6B178F-0D95-4D99-9438-388DC8D406E4}" type="presParOf" srcId="{708D63F0-0052-46E4-A5F2-244E0B44A892}" destId="{2EA0FDCF-8F04-4DD2-B35B-F84FE6ADEB33}" srcOrd="9" destOrd="0" presId="urn:microsoft.com/office/officeart/2005/8/layout/default"/>
    <dgm:cxn modelId="{5BF427A1-0DBD-4A2E-AA75-2D4B19385082}" type="presParOf" srcId="{708D63F0-0052-46E4-A5F2-244E0B44A892}" destId="{D111DC69-D907-4BDE-8F1A-F4525E1F4C22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1599FBD-4DBE-4D6C-990A-D5593CA709D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53A3404B-C508-4271-A2D5-06DA539F7C75}">
      <dgm:prSet/>
      <dgm:spPr/>
      <dgm:t>
        <a:bodyPr/>
        <a:lstStyle/>
        <a:p>
          <a:r>
            <a:rPr lang="en-US" b="1"/>
            <a:t>1.- ¿ Qué espero de esta UACs?</a:t>
          </a:r>
          <a:endParaRPr lang="en-US"/>
        </a:p>
      </dgm:t>
    </dgm:pt>
    <dgm:pt modelId="{82595CC9-2B4F-432E-B8B3-B1A94FF1A016}" type="parTrans" cxnId="{39B961E8-0FE8-465D-8A00-14562D4D3E19}">
      <dgm:prSet/>
      <dgm:spPr/>
      <dgm:t>
        <a:bodyPr/>
        <a:lstStyle/>
        <a:p>
          <a:endParaRPr lang="en-US"/>
        </a:p>
      </dgm:t>
    </dgm:pt>
    <dgm:pt modelId="{261F6878-B8B7-45E2-A4A0-1B0744590BB1}" type="sibTrans" cxnId="{39B961E8-0FE8-465D-8A00-14562D4D3E19}">
      <dgm:prSet/>
      <dgm:spPr/>
      <dgm:t>
        <a:bodyPr/>
        <a:lstStyle/>
        <a:p>
          <a:endParaRPr lang="en-US"/>
        </a:p>
      </dgm:t>
    </dgm:pt>
    <dgm:pt modelId="{5EA1DDF3-CE15-44E3-95DC-96F4D5D40BDD}">
      <dgm:prSet/>
      <dgm:spPr/>
      <dgm:t>
        <a:bodyPr/>
        <a:lstStyle/>
        <a:p>
          <a:r>
            <a:rPr lang="en-US" b="1"/>
            <a:t>2.- ¿Qué deseo lograr  en este nuevo semestre en la materia?</a:t>
          </a:r>
          <a:endParaRPr lang="en-US"/>
        </a:p>
      </dgm:t>
    </dgm:pt>
    <dgm:pt modelId="{E795E24C-C07F-46EA-AFEE-3C5E29E6345F}" type="parTrans" cxnId="{68BFE561-DE8C-4B57-B92E-9FD52369797F}">
      <dgm:prSet/>
      <dgm:spPr/>
      <dgm:t>
        <a:bodyPr/>
        <a:lstStyle/>
        <a:p>
          <a:endParaRPr lang="en-US"/>
        </a:p>
      </dgm:t>
    </dgm:pt>
    <dgm:pt modelId="{9067952D-5A5A-4B82-8411-2BAD92ED8714}" type="sibTrans" cxnId="{68BFE561-DE8C-4B57-B92E-9FD52369797F}">
      <dgm:prSet/>
      <dgm:spPr/>
      <dgm:t>
        <a:bodyPr/>
        <a:lstStyle/>
        <a:p>
          <a:endParaRPr lang="en-US"/>
        </a:p>
      </dgm:t>
    </dgm:pt>
    <dgm:pt modelId="{F163C13F-0B16-4232-97DA-BD1FC16FBF25}">
      <dgm:prSet/>
      <dgm:spPr/>
      <dgm:t>
        <a:bodyPr/>
        <a:lstStyle/>
        <a:p>
          <a:r>
            <a:rPr lang="en-US" b="1"/>
            <a:t>3. ¿ Cómo puedo mantener mi interés durante la clase?</a:t>
          </a:r>
          <a:endParaRPr lang="en-US"/>
        </a:p>
      </dgm:t>
    </dgm:pt>
    <dgm:pt modelId="{364B71D3-10F7-4EE7-8C7B-241CC5221C0E}" type="parTrans" cxnId="{CA53C596-4190-4607-88E3-51B1AE8BD1C1}">
      <dgm:prSet/>
      <dgm:spPr/>
      <dgm:t>
        <a:bodyPr/>
        <a:lstStyle/>
        <a:p>
          <a:endParaRPr lang="en-US"/>
        </a:p>
      </dgm:t>
    </dgm:pt>
    <dgm:pt modelId="{5E758853-8EE2-4EED-8850-13E672F29F20}" type="sibTrans" cxnId="{CA53C596-4190-4607-88E3-51B1AE8BD1C1}">
      <dgm:prSet/>
      <dgm:spPr/>
      <dgm:t>
        <a:bodyPr/>
        <a:lstStyle/>
        <a:p>
          <a:endParaRPr lang="en-US"/>
        </a:p>
      </dgm:t>
    </dgm:pt>
    <dgm:pt modelId="{3A7A6F1B-75A9-4274-963E-61A8C32FD419}">
      <dgm:prSet/>
      <dgm:spPr/>
      <dgm:t>
        <a:bodyPr/>
        <a:lstStyle/>
        <a:p>
          <a:r>
            <a:rPr lang="en-US" b="1"/>
            <a:t>4.- ¿Qué normas o reglas propongo para mantener el respeto y la tolerancia en el salón de clases?</a:t>
          </a:r>
          <a:endParaRPr lang="en-US"/>
        </a:p>
      </dgm:t>
    </dgm:pt>
    <dgm:pt modelId="{0DF7B4CD-B43D-432A-9C2D-400644C733C3}" type="parTrans" cxnId="{76166C51-5642-48A0-890B-A852461254E8}">
      <dgm:prSet/>
      <dgm:spPr/>
      <dgm:t>
        <a:bodyPr/>
        <a:lstStyle/>
        <a:p>
          <a:endParaRPr lang="en-US"/>
        </a:p>
      </dgm:t>
    </dgm:pt>
    <dgm:pt modelId="{F2DCCC20-7013-445A-8351-1AF98A944383}" type="sibTrans" cxnId="{76166C51-5642-48A0-890B-A852461254E8}">
      <dgm:prSet/>
      <dgm:spPr/>
      <dgm:t>
        <a:bodyPr/>
        <a:lstStyle/>
        <a:p>
          <a:endParaRPr lang="en-US"/>
        </a:p>
      </dgm:t>
    </dgm:pt>
    <dgm:pt modelId="{CBD17677-85D5-4C0F-BC19-B04882818D03}">
      <dgm:prSet/>
      <dgm:spPr/>
      <dgm:t>
        <a:bodyPr/>
        <a:lstStyle/>
        <a:p>
          <a:r>
            <a:rPr lang="en-US" b="1"/>
            <a:t>5. ¿ Qué puedo hacer para controlar mis emociones negativas y convertirlas en positivas?</a:t>
          </a:r>
          <a:endParaRPr lang="en-US"/>
        </a:p>
      </dgm:t>
    </dgm:pt>
    <dgm:pt modelId="{283B1C74-9688-4C7C-B0E7-8309D818A431}" type="parTrans" cxnId="{5432080A-20E8-40E8-A524-C6FC4F0C5ED8}">
      <dgm:prSet/>
      <dgm:spPr/>
      <dgm:t>
        <a:bodyPr/>
        <a:lstStyle/>
        <a:p>
          <a:endParaRPr lang="en-US"/>
        </a:p>
      </dgm:t>
    </dgm:pt>
    <dgm:pt modelId="{0B643771-7C69-412B-B86D-18172422B407}" type="sibTrans" cxnId="{5432080A-20E8-40E8-A524-C6FC4F0C5ED8}">
      <dgm:prSet/>
      <dgm:spPr/>
      <dgm:t>
        <a:bodyPr/>
        <a:lstStyle/>
        <a:p>
          <a:endParaRPr lang="en-US"/>
        </a:p>
      </dgm:t>
    </dgm:pt>
    <dgm:pt modelId="{60B22DCA-FE79-4B21-BB89-16D4C79DA741}">
      <dgm:prSet/>
      <dgm:spPr/>
      <dgm:t>
        <a:bodyPr/>
        <a:lstStyle/>
        <a:p>
          <a:r>
            <a:rPr lang="en-US" b="1"/>
            <a:t>6. ¿ Qué espero de la profesora durante sus clases?</a:t>
          </a:r>
          <a:endParaRPr lang="en-US"/>
        </a:p>
      </dgm:t>
    </dgm:pt>
    <dgm:pt modelId="{3459C6E6-60BC-48E2-BD48-A638650AF3AB}" type="parTrans" cxnId="{4C001F67-DADA-4B67-B2C1-9F2E5BBFB569}">
      <dgm:prSet/>
      <dgm:spPr/>
      <dgm:t>
        <a:bodyPr/>
        <a:lstStyle/>
        <a:p>
          <a:endParaRPr lang="en-US"/>
        </a:p>
      </dgm:t>
    </dgm:pt>
    <dgm:pt modelId="{FB92420E-C697-4B7C-A939-93A03C12FB6A}" type="sibTrans" cxnId="{4C001F67-DADA-4B67-B2C1-9F2E5BBFB569}">
      <dgm:prSet/>
      <dgm:spPr/>
      <dgm:t>
        <a:bodyPr/>
        <a:lstStyle/>
        <a:p>
          <a:endParaRPr lang="en-US"/>
        </a:p>
      </dgm:t>
    </dgm:pt>
    <dgm:pt modelId="{25311B9C-8E56-494A-8B80-BAFE15768D7E}">
      <dgm:prSet/>
      <dgm:spPr/>
      <dgm:t>
        <a:bodyPr/>
        <a:lstStyle/>
        <a:p>
          <a:r>
            <a:rPr lang="en-US" b="1"/>
            <a:t>7.- Comparte tres situaciones de la vida profesional en las que se requieren los conocimientos de la materia.</a:t>
          </a:r>
          <a:endParaRPr lang="en-US"/>
        </a:p>
      </dgm:t>
    </dgm:pt>
    <dgm:pt modelId="{ED3EAA40-1D8D-4B6A-88CC-4B7B3E1D4C1F}" type="parTrans" cxnId="{11B6C03D-1538-4562-A006-92B440F295AE}">
      <dgm:prSet/>
      <dgm:spPr/>
      <dgm:t>
        <a:bodyPr/>
        <a:lstStyle/>
        <a:p>
          <a:endParaRPr lang="en-US"/>
        </a:p>
      </dgm:t>
    </dgm:pt>
    <dgm:pt modelId="{AEEFDDFA-EBCD-4CE0-A726-E1C23DADB839}" type="sibTrans" cxnId="{11B6C03D-1538-4562-A006-92B440F295AE}">
      <dgm:prSet/>
      <dgm:spPr/>
      <dgm:t>
        <a:bodyPr/>
        <a:lstStyle/>
        <a:p>
          <a:endParaRPr lang="en-US"/>
        </a:p>
      </dgm:t>
    </dgm:pt>
    <dgm:pt modelId="{BB5101E3-3BB4-41BF-9B66-541207D74B7E}" type="pres">
      <dgm:prSet presAssocID="{C1599FBD-4DBE-4D6C-990A-D5593CA709D2}" presName="linear" presStyleCnt="0">
        <dgm:presLayoutVars>
          <dgm:animLvl val="lvl"/>
          <dgm:resizeHandles val="exact"/>
        </dgm:presLayoutVars>
      </dgm:prSet>
      <dgm:spPr/>
    </dgm:pt>
    <dgm:pt modelId="{33C90448-2F36-4CA2-B712-4F773FB4834F}" type="pres">
      <dgm:prSet presAssocID="{53A3404B-C508-4271-A2D5-06DA539F7C75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E649FB3A-9ED9-4F0C-8E9F-E60C73F3A22C}" type="pres">
      <dgm:prSet presAssocID="{261F6878-B8B7-45E2-A4A0-1B0744590BB1}" presName="spacer" presStyleCnt="0"/>
      <dgm:spPr/>
    </dgm:pt>
    <dgm:pt modelId="{3CACD00F-892A-442A-B0CD-E298B13EEB20}" type="pres">
      <dgm:prSet presAssocID="{5EA1DDF3-CE15-44E3-95DC-96F4D5D40BDD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10CBECDA-CD08-4CFC-80A1-BD1457A5935C}" type="pres">
      <dgm:prSet presAssocID="{9067952D-5A5A-4B82-8411-2BAD92ED8714}" presName="spacer" presStyleCnt="0"/>
      <dgm:spPr/>
    </dgm:pt>
    <dgm:pt modelId="{1A9105F9-3EE0-490A-B567-01D07F4A9745}" type="pres">
      <dgm:prSet presAssocID="{F163C13F-0B16-4232-97DA-BD1FC16FBF25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6361BD24-45DD-40F3-A2AE-19555CB5761B}" type="pres">
      <dgm:prSet presAssocID="{5E758853-8EE2-4EED-8850-13E672F29F20}" presName="spacer" presStyleCnt="0"/>
      <dgm:spPr/>
    </dgm:pt>
    <dgm:pt modelId="{F94CF194-F108-45F7-B3FB-A209B9233408}" type="pres">
      <dgm:prSet presAssocID="{3A7A6F1B-75A9-4274-963E-61A8C32FD419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CBB91021-75A6-469A-9E52-B06AFBD9D95A}" type="pres">
      <dgm:prSet presAssocID="{F2DCCC20-7013-445A-8351-1AF98A944383}" presName="spacer" presStyleCnt="0"/>
      <dgm:spPr/>
    </dgm:pt>
    <dgm:pt modelId="{92F928A9-2DD7-4D70-9CBB-0CBC81C0CC44}" type="pres">
      <dgm:prSet presAssocID="{CBD17677-85D5-4C0F-BC19-B04882818D03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05A195C4-2C67-4729-B76E-5B078A6AE3E8}" type="pres">
      <dgm:prSet presAssocID="{0B643771-7C69-412B-B86D-18172422B407}" presName="spacer" presStyleCnt="0"/>
      <dgm:spPr/>
    </dgm:pt>
    <dgm:pt modelId="{7B120930-7FF0-44FF-83F4-39EBC36C84A4}" type="pres">
      <dgm:prSet presAssocID="{60B22DCA-FE79-4B21-BB89-16D4C79DA741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9138E92E-F1AA-4061-B96B-D6A4E6A6F909}" type="pres">
      <dgm:prSet presAssocID="{FB92420E-C697-4B7C-A939-93A03C12FB6A}" presName="spacer" presStyleCnt="0"/>
      <dgm:spPr/>
    </dgm:pt>
    <dgm:pt modelId="{455425B6-302A-4954-BBCB-EACAA346AFC7}" type="pres">
      <dgm:prSet presAssocID="{25311B9C-8E56-494A-8B80-BAFE15768D7E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5432080A-20E8-40E8-A524-C6FC4F0C5ED8}" srcId="{C1599FBD-4DBE-4D6C-990A-D5593CA709D2}" destId="{CBD17677-85D5-4C0F-BC19-B04882818D03}" srcOrd="4" destOrd="0" parTransId="{283B1C74-9688-4C7C-B0E7-8309D818A431}" sibTransId="{0B643771-7C69-412B-B86D-18172422B407}"/>
    <dgm:cxn modelId="{8CC4D02D-15E0-4A0D-9AD1-382D7017081C}" type="presOf" srcId="{F163C13F-0B16-4232-97DA-BD1FC16FBF25}" destId="{1A9105F9-3EE0-490A-B567-01D07F4A9745}" srcOrd="0" destOrd="0" presId="urn:microsoft.com/office/officeart/2005/8/layout/vList2"/>
    <dgm:cxn modelId="{11B6C03D-1538-4562-A006-92B440F295AE}" srcId="{C1599FBD-4DBE-4D6C-990A-D5593CA709D2}" destId="{25311B9C-8E56-494A-8B80-BAFE15768D7E}" srcOrd="6" destOrd="0" parTransId="{ED3EAA40-1D8D-4B6A-88CC-4B7B3E1D4C1F}" sibTransId="{AEEFDDFA-EBCD-4CE0-A726-E1C23DADB839}"/>
    <dgm:cxn modelId="{68BFE561-DE8C-4B57-B92E-9FD52369797F}" srcId="{C1599FBD-4DBE-4D6C-990A-D5593CA709D2}" destId="{5EA1DDF3-CE15-44E3-95DC-96F4D5D40BDD}" srcOrd="1" destOrd="0" parTransId="{E795E24C-C07F-46EA-AFEE-3C5E29E6345F}" sibTransId="{9067952D-5A5A-4B82-8411-2BAD92ED8714}"/>
    <dgm:cxn modelId="{79348E62-5CB4-4C0A-8D4A-624F50AFDB7B}" type="presOf" srcId="{5EA1DDF3-CE15-44E3-95DC-96F4D5D40BDD}" destId="{3CACD00F-892A-442A-B0CD-E298B13EEB20}" srcOrd="0" destOrd="0" presId="urn:microsoft.com/office/officeart/2005/8/layout/vList2"/>
    <dgm:cxn modelId="{78F86165-DBC6-4FA0-A498-5DE2B32ACC1B}" type="presOf" srcId="{25311B9C-8E56-494A-8B80-BAFE15768D7E}" destId="{455425B6-302A-4954-BBCB-EACAA346AFC7}" srcOrd="0" destOrd="0" presId="urn:microsoft.com/office/officeart/2005/8/layout/vList2"/>
    <dgm:cxn modelId="{4C001F67-DADA-4B67-B2C1-9F2E5BBFB569}" srcId="{C1599FBD-4DBE-4D6C-990A-D5593CA709D2}" destId="{60B22DCA-FE79-4B21-BB89-16D4C79DA741}" srcOrd="5" destOrd="0" parTransId="{3459C6E6-60BC-48E2-BD48-A638650AF3AB}" sibTransId="{FB92420E-C697-4B7C-A939-93A03C12FB6A}"/>
    <dgm:cxn modelId="{76166C51-5642-48A0-890B-A852461254E8}" srcId="{C1599FBD-4DBE-4D6C-990A-D5593CA709D2}" destId="{3A7A6F1B-75A9-4274-963E-61A8C32FD419}" srcOrd="3" destOrd="0" parTransId="{0DF7B4CD-B43D-432A-9C2D-400644C733C3}" sibTransId="{F2DCCC20-7013-445A-8351-1AF98A944383}"/>
    <dgm:cxn modelId="{E6189C59-A6F0-4AD5-8174-F4AB1C3624F3}" type="presOf" srcId="{53A3404B-C508-4271-A2D5-06DA539F7C75}" destId="{33C90448-2F36-4CA2-B712-4F773FB4834F}" srcOrd="0" destOrd="0" presId="urn:microsoft.com/office/officeart/2005/8/layout/vList2"/>
    <dgm:cxn modelId="{1D046C94-E34E-496E-8F3D-C2D40879E766}" type="presOf" srcId="{60B22DCA-FE79-4B21-BB89-16D4C79DA741}" destId="{7B120930-7FF0-44FF-83F4-39EBC36C84A4}" srcOrd="0" destOrd="0" presId="urn:microsoft.com/office/officeart/2005/8/layout/vList2"/>
    <dgm:cxn modelId="{1C252596-7184-435E-8D6C-7A7073D0836D}" type="presOf" srcId="{C1599FBD-4DBE-4D6C-990A-D5593CA709D2}" destId="{BB5101E3-3BB4-41BF-9B66-541207D74B7E}" srcOrd="0" destOrd="0" presId="urn:microsoft.com/office/officeart/2005/8/layout/vList2"/>
    <dgm:cxn modelId="{CA53C596-4190-4607-88E3-51B1AE8BD1C1}" srcId="{C1599FBD-4DBE-4D6C-990A-D5593CA709D2}" destId="{F163C13F-0B16-4232-97DA-BD1FC16FBF25}" srcOrd="2" destOrd="0" parTransId="{364B71D3-10F7-4EE7-8C7B-241CC5221C0E}" sibTransId="{5E758853-8EE2-4EED-8850-13E672F29F20}"/>
    <dgm:cxn modelId="{47F08CB4-AF25-4A32-B7F3-E900E0BB982F}" type="presOf" srcId="{CBD17677-85D5-4C0F-BC19-B04882818D03}" destId="{92F928A9-2DD7-4D70-9CBB-0CBC81C0CC44}" srcOrd="0" destOrd="0" presId="urn:microsoft.com/office/officeart/2005/8/layout/vList2"/>
    <dgm:cxn modelId="{A9401CDE-9664-4C6E-A46A-A250F1A75D90}" type="presOf" srcId="{3A7A6F1B-75A9-4274-963E-61A8C32FD419}" destId="{F94CF194-F108-45F7-B3FB-A209B9233408}" srcOrd="0" destOrd="0" presId="urn:microsoft.com/office/officeart/2005/8/layout/vList2"/>
    <dgm:cxn modelId="{39B961E8-0FE8-465D-8A00-14562D4D3E19}" srcId="{C1599FBD-4DBE-4D6C-990A-D5593CA709D2}" destId="{53A3404B-C508-4271-A2D5-06DA539F7C75}" srcOrd="0" destOrd="0" parTransId="{82595CC9-2B4F-432E-B8B3-B1A94FF1A016}" sibTransId="{261F6878-B8B7-45E2-A4A0-1B0744590BB1}"/>
    <dgm:cxn modelId="{7B8AE051-15D2-4240-A7BE-2EBCCEFE1A3A}" type="presParOf" srcId="{BB5101E3-3BB4-41BF-9B66-541207D74B7E}" destId="{33C90448-2F36-4CA2-B712-4F773FB4834F}" srcOrd="0" destOrd="0" presId="urn:microsoft.com/office/officeart/2005/8/layout/vList2"/>
    <dgm:cxn modelId="{36DF1CA1-DAE8-4491-8F80-FF0F593BF53C}" type="presParOf" srcId="{BB5101E3-3BB4-41BF-9B66-541207D74B7E}" destId="{E649FB3A-9ED9-4F0C-8E9F-E60C73F3A22C}" srcOrd="1" destOrd="0" presId="urn:microsoft.com/office/officeart/2005/8/layout/vList2"/>
    <dgm:cxn modelId="{9E1DBF57-1B6E-4DB0-A508-884C904606EE}" type="presParOf" srcId="{BB5101E3-3BB4-41BF-9B66-541207D74B7E}" destId="{3CACD00F-892A-442A-B0CD-E298B13EEB20}" srcOrd="2" destOrd="0" presId="urn:microsoft.com/office/officeart/2005/8/layout/vList2"/>
    <dgm:cxn modelId="{E6F38202-6CC3-4C48-B43E-C9153F552B52}" type="presParOf" srcId="{BB5101E3-3BB4-41BF-9B66-541207D74B7E}" destId="{10CBECDA-CD08-4CFC-80A1-BD1457A5935C}" srcOrd="3" destOrd="0" presId="urn:microsoft.com/office/officeart/2005/8/layout/vList2"/>
    <dgm:cxn modelId="{D2184512-3E6C-44EA-B92F-1CFFEC57A093}" type="presParOf" srcId="{BB5101E3-3BB4-41BF-9B66-541207D74B7E}" destId="{1A9105F9-3EE0-490A-B567-01D07F4A9745}" srcOrd="4" destOrd="0" presId="urn:microsoft.com/office/officeart/2005/8/layout/vList2"/>
    <dgm:cxn modelId="{929B3A03-5840-445E-B243-A0EE3BB1C3EF}" type="presParOf" srcId="{BB5101E3-3BB4-41BF-9B66-541207D74B7E}" destId="{6361BD24-45DD-40F3-A2AE-19555CB5761B}" srcOrd="5" destOrd="0" presId="urn:microsoft.com/office/officeart/2005/8/layout/vList2"/>
    <dgm:cxn modelId="{0EF93F92-1856-49E8-BA80-3FC86A9FF1B2}" type="presParOf" srcId="{BB5101E3-3BB4-41BF-9B66-541207D74B7E}" destId="{F94CF194-F108-45F7-B3FB-A209B9233408}" srcOrd="6" destOrd="0" presId="urn:microsoft.com/office/officeart/2005/8/layout/vList2"/>
    <dgm:cxn modelId="{228CF953-34F8-418B-B582-476E0258D1B4}" type="presParOf" srcId="{BB5101E3-3BB4-41BF-9B66-541207D74B7E}" destId="{CBB91021-75A6-469A-9E52-B06AFBD9D95A}" srcOrd="7" destOrd="0" presId="urn:microsoft.com/office/officeart/2005/8/layout/vList2"/>
    <dgm:cxn modelId="{E290CA09-FDF7-4DF4-B390-D34A1882F640}" type="presParOf" srcId="{BB5101E3-3BB4-41BF-9B66-541207D74B7E}" destId="{92F928A9-2DD7-4D70-9CBB-0CBC81C0CC44}" srcOrd="8" destOrd="0" presId="urn:microsoft.com/office/officeart/2005/8/layout/vList2"/>
    <dgm:cxn modelId="{24F569CD-4538-49A3-BC89-9333FA75332B}" type="presParOf" srcId="{BB5101E3-3BB4-41BF-9B66-541207D74B7E}" destId="{05A195C4-2C67-4729-B76E-5B078A6AE3E8}" srcOrd="9" destOrd="0" presId="urn:microsoft.com/office/officeart/2005/8/layout/vList2"/>
    <dgm:cxn modelId="{2AE0A820-88F9-4DC0-82B4-39EB8982D734}" type="presParOf" srcId="{BB5101E3-3BB4-41BF-9B66-541207D74B7E}" destId="{7B120930-7FF0-44FF-83F4-39EBC36C84A4}" srcOrd="10" destOrd="0" presId="urn:microsoft.com/office/officeart/2005/8/layout/vList2"/>
    <dgm:cxn modelId="{C9C5989B-492E-4711-B903-EFED1303EBCA}" type="presParOf" srcId="{BB5101E3-3BB4-41BF-9B66-541207D74B7E}" destId="{9138E92E-F1AA-4061-B96B-D6A4E6A6F909}" srcOrd="11" destOrd="0" presId="urn:microsoft.com/office/officeart/2005/8/layout/vList2"/>
    <dgm:cxn modelId="{E99D9B1B-CD16-40E2-BBB7-E10A8D4B30B4}" type="presParOf" srcId="{BB5101E3-3BB4-41BF-9B66-541207D74B7E}" destId="{455425B6-302A-4954-BBCB-EACAA346AFC7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A50B72A-8ED1-4B3C-8DCC-D94DB7A7C4EB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FB615E26-784E-47D8-83B8-551215C5A9A1}">
      <dgm:prSet/>
      <dgm:spPr/>
      <dgm:t>
        <a:bodyPr/>
        <a:lstStyle/>
        <a:p>
          <a:r>
            <a:rPr lang="en-US"/>
            <a:t>El mundo lo ven en imágenes.</a:t>
          </a:r>
        </a:p>
      </dgm:t>
    </dgm:pt>
    <dgm:pt modelId="{5B1B06C2-531C-44C0-8BD7-FFF2D7C17DCD}" type="parTrans" cxnId="{C9CC0736-2B51-421C-9D8D-634EEF1DA74A}">
      <dgm:prSet/>
      <dgm:spPr/>
      <dgm:t>
        <a:bodyPr/>
        <a:lstStyle/>
        <a:p>
          <a:endParaRPr lang="en-US"/>
        </a:p>
      </dgm:t>
    </dgm:pt>
    <dgm:pt modelId="{CEB4EBC8-55A9-4EE0-9D66-CE791FE4F9A0}" type="sibTrans" cxnId="{C9CC0736-2B51-421C-9D8D-634EEF1DA74A}">
      <dgm:prSet/>
      <dgm:spPr/>
      <dgm:t>
        <a:bodyPr/>
        <a:lstStyle/>
        <a:p>
          <a:endParaRPr lang="en-US"/>
        </a:p>
      </dgm:t>
    </dgm:pt>
    <dgm:pt modelId="{1E7093E7-F187-4EAE-892F-8AED4317DF9E}">
      <dgm:prSet/>
      <dgm:spPr/>
      <dgm:t>
        <a:bodyPr/>
        <a:lstStyle/>
        <a:p>
          <a:r>
            <a:rPr lang="en-US"/>
            <a:t>Plasman las imágenes en palabras.</a:t>
          </a:r>
        </a:p>
      </dgm:t>
    </dgm:pt>
    <dgm:pt modelId="{9CF32FC8-DED6-4638-80C2-CAE73C09CD4B}" type="parTrans" cxnId="{BC078BB2-1D3A-48E1-B9E9-019AB3C06C77}">
      <dgm:prSet/>
      <dgm:spPr/>
      <dgm:t>
        <a:bodyPr/>
        <a:lstStyle/>
        <a:p>
          <a:endParaRPr lang="en-US"/>
        </a:p>
      </dgm:t>
    </dgm:pt>
    <dgm:pt modelId="{D5B85A09-3434-474D-A8A5-3A1876834B9D}" type="sibTrans" cxnId="{BC078BB2-1D3A-48E1-B9E9-019AB3C06C77}">
      <dgm:prSet/>
      <dgm:spPr/>
      <dgm:t>
        <a:bodyPr/>
        <a:lstStyle/>
        <a:p>
          <a:endParaRPr lang="en-US"/>
        </a:p>
      </dgm:t>
    </dgm:pt>
    <dgm:pt modelId="{70B3B3F3-B3EF-4E23-9932-B82F1B38EA18}">
      <dgm:prSet/>
      <dgm:spPr/>
      <dgm:t>
        <a:bodyPr/>
        <a:lstStyle/>
        <a:p>
          <a:r>
            <a:rPr lang="en-US"/>
            <a:t>Tienen movimientos rápidos.</a:t>
          </a:r>
        </a:p>
      </dgm:t>
    </dgm:pt>
    <dgm:pt modelId="{8D609FEE-0C0C-474C-81B8-72EC94387E67}" type="parTrans" cxnId="{C65FF0F0-5254-400B-A7FA-49BBF4CC4144}">
      <dgm:prSet/>
      <dgm:spPr/>
      <dgm:t>
        <a:bodyPr/>
        <a:lstStyle/>
        <a:p>
          <a:endParaRPr lang="en-US"/>
        </a:p>
      </dgm:t>
    </dgm:pt>
    <dgm:pt modelId="{7473B4CD-5B22-49AE-88E8-661B2EF912A0}" type="sibTrans" cxnId="{C65FF0F0-5254-400B-A7FA-49BBF4CC4144}">
      <dgm:prSet/>
      <dgm:spPr/>
      <dgm:t>
        <a:bodyPr/>
        <a:lstStyle/>
        <a:p>
          <a:endParaRPr lang="en-US"/>
        </a:p>
      </dgm:t>
    </dgm:pt>
    <dgm:pt modelId="{850A03D3-A6C5-450A-B3F5-9AE0870C5624}">
      <dgm:prSet/>
      <dgm:spPr/>
      <dgm:t>
        <a:bodyPr/>
        <a:lstStyle/>
        <a:p>
          <a:r>
            <a:rPr lang="en-US"/>
            <a:t>Siempre explora las cosas.</a:t>
          </a:r>
        </a:p>
      </dgm:t>
    </dgm:pt>
    <dgm:pt modelId="{9BBD09E3-FEC8-43BF-B826-11D44B0CC89E}" type="parTrans" cxnId="{CDC9F5A5-0C45-4816-8225-E6749C30AFCB}">
      <dgm:prSet/>
      <dgm:spPr/>
      <dgm:t>
        <a:bodyPr/>
        <a:lstStyle/>
        <a:p>
          <a:endParaRPr lang="en-US"/>
        </a:p>
      </dgm:t>
    </dgm:pt>
    <dgm:pt modelId="{9151E7A2-23C9-46CF-95A2-89E45021A15C}" type="sibTrans" cxnId="{CDC9F5A5-0C45-4816-8225-E6749C30AFCB}">
      <dgm:prSet/>
      <dgm:spPr/>
      <dgm:t>
        <a:bodyPr/>
        <a:lstStyle/>
        <a:p>
          <a:endParaRPr lang="en-US"/>
        </a:p>
      </dgm:t>
    </dgm:pt>
    <dgm:pt modelId="{252CB757-4A54-4C9D-A681-A79E26CF377C}">
      <dgm:prSet/>
      <dgm:spPr/>
      <dgm:t>
        <a:bodyPr/>
        <a:lstStyle/>
        <a:p>
          <a:r>
            <a:rPr lang="en-US"/>
            <a:t>Es organizado, limpio, ordenado, controlador.</a:t>
          </a:r>
        </a:p>
      </dgm:t>
    </dgm:pt>
    <dgm:pt modelId="{CCCBE539-FEF6-4B24-A569-F81C054C2435}" type="parTrans" cxnId="{5A25F5B0-918F-41F3-AC57-4A04D972067C}">
      <dgm:prSet/>
      <dgm:spPr/>
      <dgm:t>
        <a:bodyPr/>
        <a:lstStyle/>
        <a:p>
          <a:endParaRPr lang="en-US"/>
        </a:p>
      </dgm:t>
    </dgm:pt>
    <dgm:pt modelId="{805A8B5E-6492-431B-A90C-2475E8A985DD}" type="sibTrans" cxnId="{5A25F5B0-918F-41F3-AC57-4A04D972067C}">
      <dgm:prSet/>
      <dgm:spPr/>
      <dgm:t>
        <a:bodyPr/>
        <a:lstStyle/>
        <a:p>
          <a:endParaRPr lang="en-US"/>
        </a:p>
      </dgm:t>
    </dgm:pt>
    <dgm:pt modelId="{7D0F494B-E5F8-47C4-9D70-DDFB8E5868D2}">
      <dgm:prSet/>
      <dgm:spPr/>
      <dgm:t>
        <a:bodyPr/>
        <a:lstStyle/>
        <a:p>
          <a:r>
            <a:rPr lang="en-US"/>
            <a:t>Mueve los ojos hacia arriba y hacia abajo.</a:t>
          </a:r>
        </a:p>
      </dgm:t>
    </dgm:pt>
    <dgm:pt modelId="{BBC4B76A-2F10-40C2-8FBF-6DB75D633987}" type="parTrans" cxnId="{E18EE9C5-13FC-4986-8E25-C2ECD986DDEB}">
      <dgm:prSet/>
      <dgm:spPr/>
      <dgm:t>
        <a:bodyPr/>
        <a:lstStyle/>
        <a:p>
          <a:endParaRPr lang="en-US"/>
        </a:p>
      </dgm:t>
    </dgm:pt>
    <dgm:pt modelId="{035EA519-7E72-4903-84C0-BF03CB82A915}" type="sibTrans" cxnId="{E18EE9C5-13FC-4986-8E25-C2ECD986DDEB}">
      <dgm:prSet/>
      <dgm:spPr/>
      <dgm:t>
        <a:bodyPr/>
        <a:lstStyle/>
        <a:p>
          <a:endParaRPr lang="en-US"/>
        </a:p>
      </dgm:t>
    </dgm:pt>
    <dgm:pt modelId="{DAC84861-43D1-41D9-BA87-4450D3376F76}">
      <dgm:prSet/>
      <dgm:spPr/>
      <dgm:t>
        <a:bodyPr/>
        <a:lstStyle/>
        <a:p>
          <a:r>
            <a:rPr lang="en-US"/>
            <a:t>Respira rápidamente y siempre está bien vestido.</a:t>
          </a:r>
        </a:p>
      </dgm:t>
    </dgm:pt>
    <dgm:pt modelId="{439F3AFF-93D1-4467-9D55-19576F9A1E81}" type="parTrans" cxnId="{88B26223-A274-4A82-AD61-98F63F5132FC}">
      <dgm:prSet/>
      <dgm:spPr/>
      <dgm:t>
        <a:bodyPr/>
        <a:lstStyle/>
        <a:p>
          <a:endParaRPr lang="en-US"/>
        </a:p>
      </dgm:t>
    </dgm:pt>
    <dgm:pt modelId="{08681D61-6CEC-446B-90CB-52A1498BF181}" type="sibTrans" cxnId="{88B26223-A274-4A82-AD61-98F63F5132FC}">
      <dgm:prSet/>
      <dgm:spPr/>
      <dgm:t>
        <a:bodyPr/>
        <a:lstStyle/>
        <a:p>
          <a:endParaRPr lang="en-US"/>
        </a:p>
      </dgm:t>
    </dgm:pt>
    <dgm:pt modelId="{1444B6E2-79C1-4FE4-909F-D5D22C4ACAF3}" type="pres">
      <dgm:prSet presAssocID="{BA50B72A-8ED1-4B3C-8DCC-D94DB7A7C4EB}" presName="root" presStyleCnt="0">
        <dgm:presLayoutVars>
          <dgm:dir/>
          <dgm:resizeHandles val="exact"/>
        </dgm:presLayoutVars>
      </dgm:prSet>
      <dgm:spPr/>
    </dgm:pt>
    <dgm:pt modelId="{0288C053-42BC-4079-9948-1827D25E0E1C}" type="pres">
      <dgm:prSet presAssocID="{FB615E26-784E-47D8-83B8-551215C5A9A1}" presName="compNode" presStyleCnt="0"/>
      <dgm:spPr/>
    </dgm:pt>
    <dgm:pt modelId="{42B2C392-0336-4324-A087-B4C91C33A03A}" type="pres">
      <dgm:prSet presAssocID="{FB615E26-784E-47D8-83B8-551215C5A9A1}" presName="bgRect" presStyleLbl="bgShp" presStyleIdx="0" presStyleCnt="7"/>
      <dgm:spPr/>
    </dgm:pt>
    <dgm:pt modelId="{C1887147-3322-42DF-9D74-22DFF9BF29B0}" type="pres">
      <dgm:prSet presAssocID="{FB615E26-784E-47D8-83B8-551215C5A9A1}" presName="iconRect" presStyleLbl="node1" presStyleIdx="0" presStyleCnt="7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arth Globe Americas"/>
        </a:ext>
      </dgm:extLst>
    </dgm:pt>
    <dgm:pt modelId="{F822AA20-B321-489F-8786-7BB5993AE732}" type="pres">
      <dgm:prSet presAssocID="{FB615E26-784E-47D8-83B8-551215C5A9A1}" presName="spaceRect" presStyleCnt="0"/>
      <dgm:spPr/>
    </dgm:pt>
    <dgm:pt modelId="{2A557700-FCFC-4E83-B85E-D1375E469185}" type="pres">
      <dgm:prSet presAssocID="{FB615E26-784E-47D8-83B8-551215C5A9A1}" presName="parTx" presStyleLbl="revTx" presStyleIdx="0" presStyleCnt="7">
        <dgm:presLayoutVars>
          <dgm:chMax val="0"/>
          <dgm:chPref val="0"/>
        </dgm:presLayoutVars>
      </dgm:prSet>
      <dgm:spPr/>
    </dgm:pt>
    <dgm:pt modelId="{4DD3DEEA-AD58-437D-8CC4-61768BE0453A}" type="pres">
      <dgm:prSet presAssocID="{CEB4EBC8-55A9-4EE0-9D66-CE791FE4F9A0}" presName="sibTrans" presStyleCnt="0"/>
      <dgm:spPr/>
    </dgm:pt>
    <dgm:pt modelId="{3AA5C059-AEFD-49B0-B4A6-6E001226A3BA}" type="pres">
      <dgm:prSet presAssocID="{1E7093E7-F187-4EAE-892F-8AED4317DF9E}" presName="compNode" presStyleCnt="0"/>
      <dgm:spPr/>
    </dgm:pt>
    <dgm:pt modelId="{7F8A4746-3700-4684-BB46-EA54FEE47AA2}" type="pres">
      <dgm:prSet presAssocID="{1E7093E7-F187-4EAE-892F-8AED4317DF9E}" presName="bgRect" presStyleLbl="bgShp" presStyleIdx="1" presStyleCnt="7"/>
      <dgm:spPr/>
    </dgm:pt>
    <dgm:pt modelId="{B3EA1238-E1A9-40F2-8078-520BA1D649BE}" type="pres">
      <dgm:prSet presAssocID="{1E7093E7-F187-4EAE-892F-8AED4317DF9E}" presName="iconRect" presStyleLbl="node1" presStyleIdx="1" presStyleCnt="7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mágenes"/>
        </a:ext>
      </dgm:extLst>
    </dgm:pt>
    <dgm:pt modelId="{0257BEA8-DB5C-4F06-A39C-CEFD854DB8E3}" type="pres">
      <dgm:prSet presAssocID="{1E7093E7-F187-4EAE-892F-8AED4317DF9E}" presName="spaceRect" presStyleCnt="0"/>
      <dgm:spPr/>
    </dgm:pt>
    <dgm:pt modelId="{FEEE5D0F-E099-45C6-B3A8-BF36E8901C7C}" type="pres">
      <dgm:prSet presAssocID="{1E7093E7-F187-4EAE-892F-8AED4317DF9E}" presName="parTx" presStyleLbl="revTx" presStyleIdx="1" presStyleCnt="7">
        <dgm:presLayoutVars>
          <dgm:chMax val="0"/>
          <dgm:chPref val="0"/>
        </dgm:presLayoutVars>
      </dgm:prSet>
      <dgm:spPr/>
    </dgm:pt>
    <dgm:pt modelId="{4D3E1614-25E5-448C-BA2C-15C851C03F11}" type="pres">
      <dgm:prSet presAssocID="{D5B85A09-3434-474D-A8A5-3A1876834B9D}" presName="sibTrans" presStyleCnt="0"/>
      <dgm:spPr/>
    </dgm:pt>
    <dgm:pt modelId="{9348DEC6-6A2B-47D0-861E-466641620310}" type="pres">
      <dgm:prSet presAssocID="{70B3B3F3-B3EF-4E23-9932-B82F1B38EA18}" presName="compNode" presStyleCnt="0"/>
      <dgm:spPr/>
    </dgm:pt>
    <dgm:pt modelId="{01D95643-DAD2-4E05-92BF-F37286EA28C4}" type="pres">
      <dgm:prSet presAssocID="{70B3B3F3-B3EF-4E23-9932-B82F1B38EA18}" presName="bgRect" presStyleLbl="bgShp" presStyleIdx="2" presStyleCnt="7"/>
      <dgm:spPr/>
    </dgm:pt>
    <dgm:pt modelId="{BD63B32E-D2EB-474F-A9DE-7BC8F4B7C97D}" type="pres">
      <dgm:prSet presAssocID="{70B3B3F3-B3EF-4E23-9932-B82F1B38EA18}" presName="iconRect" presStyleLbl="node1" presStyleIdx="2" presStyleCnt="7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ransferencia"/>
        </a:ext>
      </dgm:extLst>
    </dgm:pt>
    <dgm:pt modelId="{7F65D236-02D9-41E4-B4D0-AD23725E70A0}" type="pres">
      <dgm:prSet presAssocID="{70B3B3F3-B3EF-4E23-9932-B82F1B38EA18}" presName="spaceRect" presStyleCnt="0"/>
      <dgm:spPr/>
    </dgm:pt>
    <dgm:pt modelId="{00ED3BED-B039-4DD9-833C-D1AA9D529F26}" type="pres">
      <dgm:prSet presAssocID="{70B3B3F3-B3EF-4E23-9932-B82F1B38EA18}" presName="parTx" presStyleLbl="revTx" presStyleIdx="2" presStyleCnt="7">
        <dgm:presLayoutVars>
          <dgm:chMax val="0"/>
          <dgm:chPref val="0"/>
        </dgm:presLayoutVars>
      </dgm:prSet>
      <dgm:spPr/>
    </dgm:pt>
    <dgm:pt modelId="{FDA72EE5-DD55-4869-93E8-0BD87A30840C}" type="pres">
      <dgm:prSet presAssocID="{7473B4CD-5B22-49AE-88E8-661B2EF912A0}" presName="sibTrans" presStyleCnt="0"/>
      <dgm:spPr/>
    </dgm:pt>
    <dgm:pt modelId="{6016520D-DCFE-4E71-912A-F890720FC422}" type="pres">
      <dgm:prSet presAssocID="{850A03D3-A6C5-450A-B3F5-9AE0870C5624}" presName="compNode" presStyleCnt="0"/>
      <dgm:spPr/>
    </dgm:pt>
    <dgm:pt modelId="{A865C7B9-93A6-463E-AE02-3CB5B4BD44B2}" type="pres">
      <dgm:prSet presAssocID="{850A03D3-A6C5-450A-B3F5-9AE0870C5624}" presName="bgRect" presStyleLbl="bgShp" presStyleIdx="3" presStyleCnt="7"/>
      <dgm:spPr/>
    </dgm:pt>
    <dgm:pt modelId="{E2D1AF5B-5BA4-4457-A09A-9267784DC534}" type="pres">
      <dgm:prSet presAssocID="{850A03D3-A6C5-450A-B3F5-9AE0870C5624}" presName="iconRect" presStyleLbl="node1" presStyleIdx="3" presStyleCnt="7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riposa"/>
        </a:ext>
      </dgm:extLst>
    </dgm:pt>
    <dgm:pt modelId="{18AA75CF-C04F-4266-A159-9A68A50AEA61}" type="pres">
      <dgm:prSet presAssocID="{850A03D3-A6C5-450A-B3F5-9AE0870C5624}" presName="spaceRect" presStyleCnt="0"/>
      <dgm:spPr/>
    </dgm:pt>
    <dgm:pt modelId="{F07FB675-73B0-4E92-9EAB-A573DD7A25A2}" type="pres">
      <dgm:prSet presAssocID="{850A03D3-A6C5-450A-B3F5-9AE0870C5624}" presName="parTx" presStyleLbl="revTx" presStyleIdx="3" presStyleCnt="7">
        <dgm:presLayoutVars>
          <dgm:chMax val="0"/>
          <dgm:chPref val="0"/>
        </dgm:presLayoutVars>
      </dgm:prSet>
      <dgm:spPr/>
    </dgm:pt>
    <dgm:pt modelId="{80A75CAB-7D4C-4A4D-A7E5-124691FD0427}" type="pres">
      <dgm:prSet presAssocID="{9151E7A2-23C9-46CF-95A2-89E45021A15C}" presName="sibTrans" presStyleCnt="0"/>
      <dgm:spPr/>
    </dgm:pt>
    <dgm:pt modelId="{A38AF846-E227-4B34-85A3-AE8BF0CACF12}" type="pres">
      <dgm:prSet presAssocID="{252CB757-4A54-4C9D-A681-A79E26CF377C}" presName="compNode" presStyleCnt="0"/>
      <dgm:spPr/>
    </dgm:pt>
    <dgm:pt modelId="{BC19D9F8-B6C3-4B23-8BEF-8E223AA4AB6B}" type="pres">
      <dgm:prSet presAssocID="{252CB757-4A54-4C9D-A681-A79E26CF377C}" presName="bgRect" presStyleLbl="bgShp" presStyleIdx="4" presStyleCnt="7"/>
      <dgm:spPr/>
    </dgm:pt>
    <dgm:pt modelId="{F463F443-1910-47BA-8DA8-245D876B3CD8}" type="pres">
      <dgm:prSet presAssocID="{252CB757-4A54-4C9D-A681-A79E26CF377C}" presName="iconRect" presStyleLbl="node1" presStyleIdx="4" presStyleCnt="7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ame controller"/>
        </a:ext>
      </dgm:extLst>
    </dgm:pt>
    <dgm:pt modelId="{3667C7FC-EE96-47BF-9867-8DEB7393BC53}" type="pres">
      <dgm:prSet presAssocID="{252CB757-4A54-4C9D-A681-A79E26CF377C}" presName="spaceRect" presStyleCnt="0"/>
      <dgm:spPr/>
    </dgm:pt>
    <dgm:pt modelId="{920EF198-C409-426B-9588-1DDF8A27C6E5}" type="pres">
      <dgm:prSet presAssocID="{252CB757-4A54-4C9D-A681-A79E26CF377C}" presName="parTx" presStyleLbl="revTx" presStyleIdx="4" presStyleCnt="7">
        <dgm:presLayoutVars>
          <dgm:chMax val="0"/>
          <dgm:chPref val="0"/>
        </dgm:presLayoutVars>
      </dgm:prSet>
      <dgm:spPr/>
    </dgm:pt>
    <dgm:pt modelId="{BB6E007A-AEFE-45B5-8FD0-1E41ECAE063B}" type="pres">
      <dgm:prSet presAssocID="{805A8B5E-6492-431B-A90C-2475E8A985DD}" presName="sibTrans" presStyleCnt="0"/>
      <dgm:spPr/>
    </dgm:pt>
    <dgm:pt modelId="{D09A02D8-7488-4F2C-94AB-FA65409ED837}" type="pres">
      <dgm:prSet presAssocID="{7D0F494B-E5F8-47C4-9D70-DDFB8E5868D2}" presName="compNode" presStyleCnt="0"/>
      <dgm:spPr/>
    </dgm:pt>
    <dgm:pt modelId="{3E6321DC-EF81-4C00-B8B7-3C9911BF8627}" type="pres">
      <dgm:prSet presAssocID="{7D0F494B-E5F8-47C4-9D70-DDFB8E5868D2}" presName="bgRect" presStyleLbl="bgShp" presStyleIdx="5" presStyleCnt="7"/>
      <dgm:spPr/>
    </dgm:pt>
    <dgm:pt modelId="{AC402649-D465-4D47-98A0-D42920D54F92}" type="pres">
      <dgm:prSet presAssocID="{7D0F494B-E5F8-47C4-9D70-DDFB8E5868D2}" presName="iconRect" presStyleLbl="node1" presStyleIdx="5" presStyleCnt="7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ne Arrow: Straight"/>
        </a:ext>
      </dgm:extLst>
    </dgm:pt>
    <dgm:pt modelId="{FFC55507-FBA4-44BA-AB2A-C8958E6AF9C6}" type="pres">
      <dgm:prSet presAssocID="{7D0F494B-E5F8-47C4-9D70-DDFB8E5868D2}" presName="spaceRect" presStyleCnt="0"/>
      <dgm:spPr/>
    </dgm:pt>
    <dgm:pt modelId="{13FF1FA2-9D89-4DEA-AFC3-5BEAFBA33625}" type="pres">
      <dgm:prSet presAssocID="{7D0F494B-E5F8-47C4-9D70-DDFB8E5868D2}" presName="parTx" presStyleLbl="revTx" presStyleIdx="5" presStyleCnt="7">
        <dgm:presLayoutVars>
          <dgm:chMax val="0"/>
          <dgm:chPref val="0"/>
        </dgm:presLayoutVars>
      </dgm:prSet>
      <dgm:spPr/>
    </dgm:pt>
    <dgm:pt modelId="{44184309-DAC6-409B-8DC2-148BEE4D7308}" type="pres">
      <dgm:prSet presAssocID="{035EA519-7E72-4903-84C0-BF03CB82A915}" presName="sibTrans" presStyleCnt="0"/>
      <dgm:spPr/>
    </dgm:pt>
    <dgm:pt modelId="{A46D39A0-0E40-41C7-96D4-3BFE1E333B4A}" type="pres">
      <dgm:prSet presAssocID="{DAC84861-43D1-41D9-BA87-4450D3376F76}" presName="compNode" presStyleCnt="0"/>
      <dgm:spPr/>
    </dgm:pt>
    <dgm:pt modelId="{6297E3C9-8ED2-4881-AB06-579CB1EB7AA9}" type="pres">
      <dgm:prSet presAssocID="{DAC84861-43D1-41D9-BA87-4450D3376F76}" presName="bgRect" presStyleLbl="bgShp" presStyleIdx="6" presStyleCnt="7"/>
      <dgm:spPr/>
    </dgm:pt>
    <dgm:pt modelId="{2BE7B24C-32CD-42AA-955D-1C693F23D747}" type="pres">
      <dgm:prSet presAssocID="{DAC84861-43D1-41D9-BA87-4450D3376F76}" presName="iconRect" presStyleLbl="node1" presStyleIdx="6" presStyleCnt="7"/>
      <dgm:spPr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ulmones"/>
        </a:ext>
      </dgm:extLst>
    </dgm:pt>
    <dgm:pt modelId="{A39EA7EF-A9C5-4977-AD69-5B8EFFF9DC22}" type="pres">
      <dgm:prSet presAssocID="{DAC84861-43D1-41D9-BA87-4450D3376F76}" presName="spaceRect" presStyleCnt="0"/>
      <dgm:spPr/>
    </dgm:pt>
    <dgm:pt modelId="{B41AEC7D-C13F-4635-AD3B-62D2B9F009B8}" type="pres">
      <dgm:prSet presAssocID="{DAC84861-43D1-41D9-BA87-4450D3376F76}" presName="parTx" presStyleLbl="revTx" presStyleIdx="6" presStyleCnt="7">
        <dgm:presLayoutVars>
          <dgm:chMax val="0"/>
          <dgm:chPref val="0"/>
        </dgm:presLayoutVars>
      </dgm:prSet>
      <dgm:spPr/>
    </dgm:pt>
  </dgm:ptLst>
  <dgm:cxnLst>
    <dgm:cxn modelId="{88B26223-A274-4A82-AD61-98F63F5132FC}" srcId="{BA50B72A-8ED1-4B3C-8DCC-D94DB7A7C4EB}" destId="{DAC84861-43D1-41D9-BA87-4450D3376F76}" srcOrd="6" destOrd="0" parTransId="{439F3AFF-93D1-4467-9D55-19576F9A1E81}" sibTransId="{08681D61-6CEC-446B-90CB-52A1498BF181}"/>
    <dgm:cxn modelId="{C9CC0736-2B51-421C-9D8D-634EEF1DA74A}" srcId="{BA50B72A-8ED1-4B3C-8DCC-D94DB7A7C4EB}" destId="{FB615E26-784E-47D8-83B8-551215C5A9A1}" srcOrd="0" destOrd="0" parTransId="{5B1B06C2-531C-44C0-8BD7-FFF2D7C17DCD}" sibTransId="{CEB4EBC8-55A9-4EE0-9D66-CE791FE4F9A0}"/>
    <dgm:cxn modelId="{5729FD6F-D887-4490-9FA9-DAFF1BA98DA5}" type="presOf" srcId="{70B3B3F3-B3EF-4E23-9932-B82F1B38EA18}" destId="{00ED3BED-B039-4DD9-833C-D1AA9D529F26}" srcOrd="0" destOrd="0" presId="urn:microsoft.com/office/officeart/2018/2/layout/IconVerticalSolidList"/>
    <dgm:cxn modelId="{5E26AA54-A173-4B0A-9DDB-148AF6C87AC6}" type="presOf" srcId="{850A03D3-A6C5-450A-B3F5-9AE0870C5624}" destId="{F07FB675-73B0-4E92-9EAB-A573DD7A25A2}" srcOrd="0" destOrd="0" presId="urn:microsoft.com/office/officeart/2018/2/layout/IconVerticalSolidList"/>
    <dgm:cxn modelId="{186A078D-924E-4018-A53E-2B087912D8A8}" type="presOf" srcId="{1E7093E7-F187-4EAE-892F-8AED4317DF9E}" destId="{FEEE5D0F-E099-45C6-B3A8-BF36E8901C7C}" srcOrd="0" destOrd="0" presId="urn:microsoft.com/office/officeart/2018/2/layout/IconVerticalSolidList"/>
    <dgm:cxn modelId="{E5636592-1E3C-4378-8BD2-607BF9E596FE}" type="presOf" srcId="{FB615E26-784E-47D8-83B8-551215C5A9A1}" destId="{2A557700-FCFC-4E83-B85E-D1375E469185}" srcOrd="0" destOrd="0" presId="urn:microsoft.com/office/officeart/2018/2/layout/IconVerticalSolidList"/>
    <dgm:cxn modelId="{5D0F949C-DDC9-4C79-9DC4-8297C25BF864}" type="presOf" srcId="{BA50B72A-8ED1-4B3C-8DCC-D94DB7A7C4EB}" destId="{1444B6E2-79C1-4FE4-909F-D5D22C4ACAF3}" srcOrd="0" destOrd="0" presId="urn:microsoft.com/office/officeart/2018/2/layout/IconVerticalSolidList"/>
    <dgm:cxn modelId="{C925359F-0D61-410E-96C9-A0725BE758B8}" type="presOf" srcId="{252CB757-4A54-4C9D-A681-A79E26CF377C}" destId="{920EF198-C409-426B-9588-1DDF8A27C6E5}" srcOrd="0" destOrd="0" presId="urn:microsoft.com/office/officeart/2018/2/layout/IconVerticalSolidList"/>
    <dgm:cxn modelId="{CDC9F5A5-0C45-4816-8225-E6749C30AFCB}" srcId="{BA50B72A-8ED1-4B3C-8DCC-D94DB7A7C4EB}" destId="{850A03D3-A6C5-450A-B3F5-9AE0870C5624}" srcOrd="3" destOrd="0" parTransId="{9BBD09E3-FEC8-43BF-B826-11D44B0CC89E}" sibTransId="{9151E7A2-23C9-46CF-95A2-89E45021A15C}"/>
    <dgm:cxn modelId="{5A25F5B0-918F-41F3-AC57-4A04D972067C}" srcId="{BA50B72A-8ED1-4B3C-8DCC-D94DB7A7C4EB}" destId="{252CB757-4A54-4C9D-A681-A79E26CF377C}" srcOrd="4" destOrd="0" parTransId="{CCCBE539-FEF6-4B24-A569-F81C054C2435}" sibTransId="{805A8B5E-6492-431B-A90C-2475E8A985DD}"/>
    <dgm:cxn modelId="{BC078BB2-1D3A-48E1-B9E9-019AB3C06C77}" srcId="{BA50B72A-8ED1-4B3C-8DCC-D94DB7A7C4EB}" destId="{1E7093E7-F187-4EAE-892F-8AED4317DF9E}" srcOrd="1" destOrd="0" parTransId="{9CF32FC8-DED6-4638-80C2-CAE73C09CD4B}" sibTransId="{D5B85A09-3434-474D-A8A5-3A1876834B9D}"/>
    <dgm:cxn modelId="{E18EE9C5-13FC-4986-8E25-C2ECD986DDEB}" srcId="{BA50B72A-8ED1-4B3C-8DCC-D94DB7A7C4EB}" destId="{7D0F494B-E5F8-47C4-9D70-DDFB8E5868D2}" srcOrd="5" destOrd="0" parTransId="{BBC4B76A-2F10-40C2-8FBF-6DB75D633987}" sibTransId="{035EA519-7E72-4903-84C0-BF03CB82A915}"/>
    <dgm:cxn modelId="{DA1D71D1-7AD2-4C4E-B4A1-FBCFCB04A727}" type="presOf" srcId="{DAC84861-43D1-41D9-BA87-4450D3376F76}" destId="{B41AEC7D-C13F-4635-AD3B-62D2B9F009B8}" srcOrd="0" destOrd="0" presId="urn:microsoft.com/office/officeart/2018/2/layout/IconVerticalSolidList"/>
    <dgm:cxn modelId="{C65FF0F0-5254-400B-A7FA-49BBF4CC4144}" srcId="{BA50B72A-8ED1-4B3C-8DCC-D94DB7A7C4EB}" destId="{70B3B3F3-B3EF-4E23-9932-B82F1B38EA18}" srcOrd="2" destOrd="0" parTransId="{8D609FEE-0C0C-474C-81B8-72EC94387E67}" sibTransId="{7473B4CD-5B22-49AE-88E8-661B2EF912A0}"/>
    <dgm:cxn modelId="{9A84A3F9-C3BF-4C47-998F-E5D266E246BE}" type="presOf" srcId="{7D0F494B-E5F8-47C4-9D70-DDFB8E5868D2}" destId="{13FF1FA2-9D89-4DEA-AFC3-5BEAFBA33625}" srcOrd="0" destOrd="0" presId="urn:microsoft.com/office/officeart/2018/2/layout/IconVerticalSolidList"/>
    <dgm:cxn modelId="{A60344FF-D22C-4C99-BC7B-1B5EFACBE5EC}" type="presParOf" srcId="{1444B6E2-79C1-4FE4-909F-D5D22C4ACAF3}" destId="{0288C053-42BC-4079-9948-1827D25E0E1C}" srcOrd="0" destOrd="0" presId="urn:microsoft.com/office/officeart/2018/2/layout/IconVerticalSolidList"/>
    <dgm:cxn modelId="{E828B50F-E959-4695-B5BC-59B4964BD306}" type="presParOf" srcId="{0288C053-42BC-4079-9948-1827D25E0E1C}" destId="{42B2C392-0336-4324-A087-B4C91C33A03A}" srcOrd="0" destOrd="0" presId="urn:microsoft.com/office/officeart/2018/2/layout/IconVerticalSolidList"/>
    <dgm:cxn modelId="{C9323E54-7FBC-4F61-8BCD-7DC0F8A1C403}" type="presParOf" srcId="{0288C053-42BC-4079-9948-1827D25E0E1C}" destId="{C1887147-3322-42DF-9D74-22DFF9BF29B0}" srcOrd="1" destOrd="0" presId="urn:microsoft.com/office/officeart/2018/2/layout/IconVerticalSolidList"/>
    <dgm:cxn modelId="{09DABF5C-318E-4DAD-8189-68A50393B7C3}" type="presParOf" srcId="{0288C053-42BC-4079-9948-1827D25E0E1C}" destId="{F822AA20-B321-489F-8786-7BB5993AE732}" srcOrd="2" destOrd="0" presId="urn:microsoft.com/office/officeart/2018/2/layout/IconVerticalSolidList"/>
    <dgm:cxn modelId="{22363E3D-00ED-4A45-9B14-1EE26F7FB898}" type="presParOf" srcId="{0288C053-42BC-4079-9948-1827D25E0E1C}" destId="{2A557700-FCFC-4E83-B85E-D1375E469185}" srcOrd="3" destOrd="0" presId="urn:microsoft.com/office/officeart/2018/2/layout/IconVerticalSolidList"/>
    <dgm:cxn modelId="{3A18173E-F554-4FCC-92FE-1BF77EA55B61}" type="presParOf" srcId="{1444B6E2-79C1-4FE4-909F-D5D22C4ACAF3}" destId="{4DD3DEEA-AD58-437D-8CC4-61768BE0453A}" srcOrd="1" destOrd="0" presId="urn:microsoft.com/office/officeart/2018/2/layout/IconVerticalSolidList"/>
    <dgm:cxn modelId="{0C5472A2-CE90-4A10-BEB5-9BF9DD559020}" type="presParOf" srcId="{1444B6E2-79C1-4FE4-909F-D5D22C4ACAF3}" destId="{3AA5C059-AEFD-49B0-B4A6-6E001226A3BA}" srcOrd="2" destOrd="0" presId="urn:microsoft.com/office/officeart/2018/2/layout/IconVerticalSolidList"/>
    <dgm:cxn modelId="{8AC2F798-025D-4B19-B54B-52904BC7AD3E}" type="presParOf" srcId="{3AA5C059-AEFD-49B0-B4A6-6E001226A3BA}" destId="{7F8A4746-3700-4684-BB46-EA54FEE47AA2}" srcOrd="0" destOrd="0" presId="urn:microsoft.com/office/officeart/2018/2/layout/IconVerticalSolidList"/>
    <dgm:cxn modelId="{224399DC-DDF2-4858-B1C9-1AB9984CB7CE}" type="presParOf" srcId="{3AA5C059-AEFD-49B0-B4A6-6E001226A3BA}" destId="{B3EA1238-E1A9-40F2-8078-520BA1D649BE}" srcOrd="1" destOrd="0" presId="urn:microsoft.com/office/officeart/2018/2/layout/IconVerticalSolidList"/>
    <dgm:cxn modelId="{93810215-16A4-4DF5-8069-7C36E2C98A9A}" type="presParOf" srcId="{3AA5C059-AEFD-49B0-B4A6-6E001226A3BA}" destId="{0257BEA8-DB5C-4F06-A39C-CEFD854DB8E3}" srcOrd="2" destOrd="0" presId="urn:microsoft.com/office/officeart/2018/2/layout/IconVerticalSolidList"/>
    <dgm:cxn modelId="{0A6CF238-0A50-4BCC-848B-AFB8E211599B}" type="presParOf" srcId="{3AA5C059-AEFD-49B0-B4A6-6E001226A3BA}" destId="{FEEE5D0F-E099-45C6-B3A8-BF36E8901C7C}" srcOrd="3" destOrd="0" presId="urn:microsoft.com/office/officeart/2018/2/layout/IconVerticalSolidList"/>
    <dgm:cxn modelId="{3D4BD4A8-5E70-4A56-A900-7A3974CA4B64}" type="presParOf" srcId="{1444B6E2-79C1-4FE4-909F-D5D22C4ACAF3}" destId="{4D3E1614-25E5-448C-BA2C-15C851C03F11}" srcOrd="3" destOrd="0" presId="urn:microsoft.com/office/officeart/2018/2/layout/IconVerticalSolidList"/>
    <dgm:cxn modelId="{42715F02-7CC5-45CA-9F6E-DA4513BEFA04}" type="presParOf" srcId="{1444B6E2-79C1-4FE4-909F-D5D22C4ACAF3}" destId="{9348DEC6-6A2B-47D0-861E-466641620310}" srcOrd="4" destOrd="0" presId="urn:microsoft.com/office/officeart/2018/2/layout/IconVerticalSolidList"/>
    <dgm:cxn modelId="{724BB3E2-9991-4557-A83E-10E2056CB217}" type="presParOf" srcId="{9348DEC6-6A2B-47D0-861E-466641620310}" destId="{01D95643-DAD2-4E05-92BF-F37286EA28C4}" srcOrd="0" destOrd="0" presId="urn:microsoft.com/office/officeart/2018/2/layout/IconVerticalSolidList"/>
    <dgm:cxn modelId="{35C2F526-441D-4C6B-A640-5D80F8BBEA3C}" type="presParOf" srcId="{9348DEC6-6A2B-47D0-861E-466641620310}" destId="{BD63B32E-D2EB-474F-A9DE-7BC8F4B7C97D}" srcOrd="1" destOrd="0" presId="urn:microsoft.com/office/officeart/2018/2/layout/IconVerticalSolidList"/>
    <dgm:cxn modelId="{14FF3B10-0680-4CE9-B2D7-6E72835E9780}" type="presParOf" srcId="{9348DEC6-6A2B-47D0-861E-466641620310}" destId="{7F65D236-02D9-41E4-B4D0-AD23725E70A0}" srcOrd="2" destOrd="0" presId="urn:microsoft.com/office/officeart/2018/2/layout/IconVerticalSolidList"/>
    <dgm:cxn modelId="{E8DB5968-DA8C-44E3-800D-BA4E13E17F91}" type="presParOf" srcId="{9348DEC6-6A2B-47D0-861E-466641620310}" destId="{00ED3BED-B039-4DD9-833C-D1AA9D529F26}" srcOrd="3" destOrd="0" presId="urn:microsoft.com/office/officeart/2018/2/layout/IconVerticalSolidList"/>
    <dgm:cxn modelId="{E3DEFAE2-06BB-4A29-9F8D-D0925FCEBF13}" type="presParOf" srcId="{1444B6E2-79C1-4FE4-909F-D5D22C4ACAF3}" destId="{FDA72EE5-DD55-4869-93E8-0BD87A30840C}" srcOrd="5" destOrd="0" presId="urn:microsoft.com/office/officeart/2018/2/layout/IconVerticalSolidList"/>
    <dgm:cxn modelId="{37972ECF-9DF5-4663-9133-60476566A8C8}" type="presParOf" srcId="{1444B6E2-79C1-4FE4-909F-D5D22C4ACAF3}" destId="{6016520D-DCFE-4E71-912A-F890720FC422}" srcOrd="6" destOrd="0" presId="urn:microsoft.com/office/officeart/2018/2/layout/IconVerticalSolidList"/>
    <dgm:cxn modelId="{A163A99E-272A-48EB-AA86-0C50BC511B83}" type="presParOf" srcId="{6016520D-DCFE-4E71-912A-F890720FC422}" destId="{A865C7B9-93A6-463E-AE02-3CB5B4BD44B2}" srcOrd="0" destOrd="0" presId="urn:microsoft.com/office/officeart/2018/2/layout/IconVerticalSolidList"/>
    <dgm:cxn modelId="{1C8FF6A0-525A-4CCD-8DD9-8264084EB9A4}" type="presParOf" srcId="{6016520D-DCFE-4E71-912A-F890720FC422}" destId="{E2D1AF5B-5BA4-4457-A09A-9267784DC534}" srcOrd="1" destOrd="0" presId="urn:microsoft.com/office/officeart/2018/2/layout/IconVerticalSolidList"/>
    <dgm:cxn modelId="{D6EE63FD-B63F-40B0-AE4A-7E60C5A87368}" type="presParOf" srcId="{6016520D-DCFE-4E71-912A-F890720FC422}" destId="{18AA75CF-C04F-4266-A159-9A68A50AEA61}" srcOrd="2" destOrd="0" presId="urn:microsoft.com/office/officeart/2018/2/layout/IconVerticalSolidList"/>
    <dgm:cxn modelId="{4869BD53-185E-4D7B-829C-43D1D196971A}" type="presParOf" srcId="{6016520D-DCFE-4E71-912A-F890720FC422}" destId="{F07FB675-73B0-4E92-9EAB-A573DD7A25A2}" srcOrd="3" destOrd="0" presId="urn:microsoft.com/office/officeart/2018/2/layout/IconVerticalSolidList"/>
    <dgm:cxn modelId="{5197CC7A-BE3D-4902-A1C7-31FBFB426B6E}" type="presParOf" srcId="{1444B6E2-79C1-4FE4-909F-D5D22C4ACAF3}" destId="{80A75CAB-7D4C-4A4D-A7E5-124691FD0427}" srcOrd="7" destOrd="0" presId="urn:microsoft.com/office/officeart/2018/2/layout/IconVerticalSolidList"/>
    <dgm:cxn modelId="{075F9285-DE34-4155-86A9-0E43A246D6C5}" type="presParOf" srcId="{1444B6E2-79C1-4FE4-909F-D5D22C4ACAF3}" destId="{A38AF846-E227-4B34-85A3-AE8BF0CACF12}" srcOrd="8" destOrd="0" presId="urn:microsoft.com/office/officeart/2018/2/layout/IconVerticalSolidList"/>
    <dgm:cxn modelId="{170DEBE1-6CFF-47CA-9445-B60C52AA8FAD}" type="presParOf" srcId="{A38AF846-E227-4B34-85A3-AE8BF0CACF12}" destId="{BC19D9F8-B6C3-4B23-8BEF-8E223AA4AB6B}" srcOrd="0" destOrd="0" presId="urn:microsoft.com/office/officeart/2018/2/layout/IconVerticalSolidList"/>
    <dgm:cxn modelId="{7DCD5803-1D46-491F-BBF4-090FDC8C3D21}" type="presParOf" srcId="{A38AF846-E227-4B34-85A3-AE8BF0CACF12}" destId="{F463F443-1910-47BA-8DA8-245D876B3CD8}" srcOrd="1" destOrd="0" presId="urn:microsoft.com/office/officeart/2018/2/layout/IconVerticalSolidList"/>
    <dgm:cxn modelId="{2C77731A-A1B1-4B21-B06A-7589005E8667}" type="presParOf" srcId="{A38AF846-E227-4B34-85A3-AE8BF0CACF12}" destId="{3667C7FC-EE96-47BF-9867-8DEB7393BC53}" srcOrd="2" destOrd="0" presId="urn:microsoft.com/office/officeart/2018/2/layout/IconVerticalSolidList"/>
    <dgm:cxn modelId="{FE9933D7-A3D9-434D-AB9C-EA6DA16661EB}" type="presParOf" srcId="{A38AF846-E227-4B34-85A3-AE8BF0CACF12}" destId="{920EF198-C409-426B-9588-1DDF8A27C6E5}" srcOrd="3" destOrd="0" presId="urn:microsoft.com/office/officeart/2018/2/layout/IconVerticalSolidList"/>
    <dgm:cxn modelId="{9086B65D-518B-457B-8198-D5A8D70FA839}" type="presParOf" srcId="{1444B6E2-79C1-4FE4-909F-D5D22C4ACAF3}" destId="{BB6E007A-AEFE-45B5-8FD0-1E41ECAE063B}" srcOrd="9" destOrd="0" presId="urn:microsoft.com/office/officeart/2018/2/layout/IconVerticalSolidList"/>
    <dgm:cxn modelId="{19A5EC31-FE58-4321-9FAA-63BD237F5EF2}" type="presParOf" srcId="{1444B6E2-79C1-4FE4-909F-D5D22C4ACAF3}" destId="{D09A02D8-7488-4F2C-94AB-FA65409ED837}" srcOrd="10" destOrd="0" presId="urn:microsoft.com/office/officeart/2018/2/layout/IconVerticalSolidList"/>
    <dgm:cxn modelId="{51283DB6-4C8B-4BF1-B74A-912F27267003}" type="presParOf" srcId="{D09A02D8-7488-4F2C-94AB-FA65409ED837}" destId="{3E6321DC-EF81-4C00-B8B7-3C9911BF8627}" srcOrd="0" destOrd="0" presId="urn:microsoft.com/office/officeart/2018/2/layout/IconVerticalSolidList"/>
    <dgm:cxn modelId="{8F1D4FCD-94ED-4CA6-AAAD-5958405EE200}" type="presParOf" srcId="{D09A02D8-7488-4F2C-94AB-FA65409ED837}" destId="{AC402649-D465-4D47-98A0-D42920D54F92}" srcOrd="1" destOrd="0" presId="urn:microsoft.com/office/officeart/2018/2/layout/IconVerticalSolidList"/>
    <dgm:cxn modelId="{8719EFDB-3302-4E30-BDD1-5342AF628DFA}" type="presParOf" srcId="{D09A02D8-7488-4F2C-94AB-FA65409ED837}" destId="{FFC55507-FBA4-44BA-AB2A-C8958E6AF9C6}" srcOrd="2" destOrd="0" presId="urn:microsoft.com/office/officeart/2018/2/layout/IconVerticalSolidList"/>
    <dgm:cxn modelId="{D20865FB-4682-48F7-9D00-CB39C278274B}" type="presParOf" srcId="{D09A02D8-7488-4F2C-94AB-FA65409ED837}" destId="{13FF1FA2-9D89-4DEA-AFC3-5BEAFBA33625}" srcOrd="3" destOrd="0" presId="urn:microsoft.com/office/officeart/2018/2/layout/IconVerticalSolidList"/>
    <dgm:cxn modelId="{22C4A5C2-0528-4428-BA61-ABB28EDA4A27}" type="presParOf" srcId="{1444B6E2-79C1-4FE4-909F-D5D22C4ACAF3}" destId="{44184309-DAC6-409B-8DC2-148BEE4D7308}" srcOrd="11" destOrd="0" presId="urn:microsoft.com/office/officeart/2018/2/layout/IconVerticalSolidList"/>
    <dgm:cxn modelId="{126BF9A0-6B43-41D0-9ECC-23C135BABCC6}" type="presParOf" srcId="{1444B6E2-79C1-4FE4-909F-D5D22C4ACAF3}" destId="{A46D39A0-0E40-41C7-96D4-3BFE1E333B4A}" srcOrd="12" destOrd="0" presId="urn:microsoft.com/office/officeart/2018/2/layout/IconVerticalSolidList"/>
    <dgm:cxn modelId="{7B71A24D-E500-4377-A5E2-138EB8BB2A11}" type="presParOf" srcId="{A46D39A0-0E40-41C7-96D4-3BFE1E333B4A}" destId="{6297E3C9-8ED2-4881-AB06-579CB1EB7AA9}" srcOrd="0" destOrd="0" presId="urn:microsoft.com/office/officeart/2018/2/layout/IconVerticalSolidList"/>
    <dgm:cxn modelId="{C08581DD-1F71-4CE1-9498-D3B2A55A8889}" type="presParOf" srcId="{A46D39A0-0E40-41C7-96D4-3BFE1E333B4A}" destId="{2BE7B24C-32CD-42AA-955D-1C693F23D747}" srcOrd="1" destOrd="0" presId="urn:microsoft.com/office/officeart/2018/2/layout/IconVerticalSolidList"/>
    <dgm:cxn modelId="{08BC8998-88C1-4106-A867-4F08C903B257}" type="presParOf" srcId="{A46D39A0-0E40-41C7-96D4-3BFE1E333B4A}" destId="{A39EA7EF-A9C5-4977-AD69-5B8EFFF9DC22}" srcOrd="2" destOrd="0" presId="urn:microsoft.com/office/officeart/2018/2/layout/IconVerticalSolidList"/>
    <dgm:cxn modelId="{4D184258-C792-4C26-B782-B64314985665}" type="presParOf" srcId="{A46D39A0-0E40-41C7-96D4-3BFE1E333B4A}" destId="{B41AEC7D-C13F-4635-AD3B-62D2B9F009B8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36F10D-935A-4FB6-8142-22ABC2556A95}">
      <dsp:nvSpPr>
        <dsp:cNvPr id="0" name=""/>
        <dsp:cNvSpPr/>
      </dsp:nvSpPr>
      <dsp:spPr>
        <a:xfrm>
          <a:off x="0" y="252389"/>
          <a:ext cx="2244093" cy="13464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0" i="0" kern="1200"/>
            <a:t>1.- Dinámica de grupo.</a:t>
          </a:r>
          <a:endParaRPr lang="en-US" sz="2200" kern="1200"/>
        </a:p>
      </dsp:txBody>
      <dsp:txXfrm>
        <a:off x="0" y="252389"/>
        <a:ext cx="2244093" cy="1346456"/>
      </dsp:txXfrm>
    </dsp:sp>
    <dsp:sp modelId="{2BCFB087-8667-40AC-83E5-4FA285CB2E35}">
      <dsp:nvSpPr>
        <dsp:cNvPr id="0" name=""/>
        <dsp:cNvSpPr/>
      </dsp:nvSpPr>
      <dsp:spPr>
        <a:xfrm>
          <a:off x="2468503" y="252389"/>
          <a:ext cx="2244093" cy="13464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0" i="0" kern="1200"/>
            <a:t>2.- Análisis de expectativas.  </a:t>
          </a:r>
          <a:endParaRPr lang="en-US" sz="2200" kern="1200"/>
        </a:p>
      </dsp:txBody>
      <dsp:txXfrm>
        <a:off x="2468503" y="252389"/>
        <a:ext cx="2244093" cy="1346456"/>
      </dsp:txXfrm>
    </dsp:sp>
    <dsp:sp modelId="{D233A825-8566-41F8-8C0D-244316F969CB}">
      <dsp:nvSpPr>
        <dsp:cNvPr id="0" name=""/>
        <dsp:cNvSpPr/>
      </dsp:nvSpPr>
      <dsp:spPr>
        <a:xfrm>
          <a:off x="4937006" y="252389"/>
          <a:ext cx="2244093" cy="13464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0" i="0" kern="1200" dirty="0"/>
            <a:t>3.- Examen de </a:t>
          </a:r>
          <a:r>
            <a:rPr lang="en-US" sz="2200" b="0" i="0" kern="1200" dirty="0" err="1"/>
            <a:t>estilos</a:t>
          </a:r>
          <a:r>
            <a:rPr lang="en-US" sz="2200" b="0" i="0" kern="1200" dirty="0"/>
            <a:t> de aprendizaje</a:t>
          </a:r>
          <a:endParaRPr lang="en-US" sz="2200" kern="1200" dirty="0"/>
        </a:p>
      </dsp:txBody>
      <dsp:txXfrm>
        <a:off x="4937006" y="252389"/>
        <a:ext cx="2244093" cy="1346456"/>
      </dsp:txXfrm>
    </dsp:sp>
    <dsp:sp modelId="{0189EDDB-2C94-444F-9A7E-9FB4B5D776E9}">
      <dsp:nvSpPr>
        <dsp:cNvPr id="0" name=""/>
        <dsp:cNvSpPr/>
      </dsp:nvSpPr>
      <dsp:spPr>
        <a:xfrm>
          <a:off x="0" y="1823254"/>
          <a:ext cx="2244093" cy="13464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0" i="0" kern="1200"/>
            <a:t>4.- Evaluación diagnóstica</a:t>
          </a:r>
          <a:endParaRPr lang="en-US" sz="2200" kern="1200"/>
        </a:p>
      </dsp:txBody>
      <dsp:txXfrm>
        <a:off x="0" y="1823254"/>
        <a:ext cx="2244093" cy="1346456"/>
      </dsp:txXfrm>
    </dsp:sp>
    <dsp:sp modelId="{5A860F7A-EB20-4558-BABA-178978DC62A6}">
      <dsp:nvSpPr>
        <dsp:cNvPr id="0" name=""/>
        <dsp:cNvSpPr/>
      </dsp:nvSpPr>
      <dsp:spPr>
        <a:xfrm>
          <a:off x="2468503" y="1823254"/>
          <a:ext cx="2244093" cy="13464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0" i="0" kern="1200"/>
            <a:t>5.- Presentación del programa.</a:t>
          </a:r>
          <a:endParaRPr lang="en-US" sz="2200" kern="1200"/>
        </a:p>
      </dsp:txBody>
      <dsp:txXfrm>
        <a:off x="2468503" y="1823254"/>
        <a:ext cx="2244093" cy="1346456"/>
      </dsp:txXfrm>
    </dsp:sp>
    <dsp:sp modelId="{D111DC69-D907-4BDE-8F1A-F4525E1F4C22}">
      <dsp:nvSpPr>
        <dsp:cNvPr id="0" name=""/>
        <dsp:cNvSpPr/>
      </dsp:nvSpPr>
      <dsp:spPr>
        <a:xfrm>
          <a:off x="4937006" y="1823254"/>
          <a:ext cx="2244093" cy="13464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0" i="0" kern="1200"/>
            <a:t>6.- Metodología de trabajo y  normas de convivencia</a:t>
          </a:r>
          <a:endParaRPr lang="en-US" sz="2200" kern="1200"/>
        </a:p>
      </dsp:txBody>
      <dsp:txXfrm>
        <a:off x="4937006" y="1823254"/>
        <a:ext cx="2244093" cy="13464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C90448-2F36-4CA2-B712-4F773FB4834F}">
      <dsp:nvSpPr>
        <dsp:cNvPr id="0" name=""/>
        <dsp:cNvSpPr/>
      </dsp:nvSpPr>
      <dsp:spPr>
        <a:xfrm>
          <a:off x="0" y="43387"/>
          <a:ext cx="7802700" cy="5703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/>
            <a:t>1.- ¿ Qué espero de esta UACs?</a:t>
          </a:r>
          <a:endParaRPr lang="en-US" sz="1500" kern="1200"/>
        </a:p>
      </dsp:txBody>
      <dsp:txXfrm>
        <a:off x="27843" y="71230"/>
        <a:ext cx="7747014" cy="514689"/>
      </dsp:txXfrm>
    </dsp:sp>
    <dsp:sp modelId="{3CACD00F-892A-442A-B0CD-E298B13EEB20}">
      <dsp:nvSpPr>
        <dsp:cNvPr id="0" name=""/>
        <dsp:cNvSpPr/>
      </dsp:nvSpPr>
      <dsp:spPr>
        <a:xfrm>
          <a:off x="0" y="656962"/>
          <a:ext cx="7802700" cy="5703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/>
            <a:t>2.- ¿Qué deseo lograr  en este nuevo semestre en la materia?</a:t>
          </a:r>
          <a:endParaRPr lang="en-US" sz="1500" kern="1200"/>
        </a:p>
      </dsp:txBody>
      <dsp:txXfrm>
        <a:off x="27843" y="684805"/>
        <a:ext cx="7747014" cy="514689"/>
      </dsp:txXfrm>
    </dsp:sp>
    <dsp:sp modelId="{1A9105F9-3EE0-490A-B567-01D07F4A9745}">
      <dsp:nvSpPr>
        <dsp:cNvPr id="0" name=""/>
        <dsp:cNvSpPr/>
      </dsp:nvSpPr>
      <dsp:spPr>
        <a:xfrm>
          <a:off x="0" y="1270537"/>
          <a:ext cx="7802700" cy="5703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/>
            <a:t>3. ¿ Cómo puedo mantener mi interés durante la clase?</a:t>
          </a:r>
          <a:endParaRPr lang="en-US" sz="1500" kern="1200"/>
        </a:p>
      </dsp:txBody>
      <dsp:txXfrm>
        <a:off x="27843" y="1298380"/>
        <a:ext cx="7747014" cy="514689"/>
      </dsp:txXfrm>
    </dsp:sp>
    <dsp:sp modelId="{F94CF194-F108-45F7-B3FB-A209B9233408}">
      <dsp:nvSpPr>
        <dsp:cNvPr id="0" name=""/>
        <dsp:cNvSpPr/>
      </dsp:nvSpPr>
      <dsp:spPr>
        <a:xfrm>
          <a:off x="0" y="1884112"/>
          <a:ext cx="7802700" cy="5703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/>
            <a:t>4.- ¿Qué normas o reglas propongo para mantener el respeto y la tolerancia en el salón de clases?</a:t>
          </a:r>
          <a:endParaRPr lang="en-US" sz="1500" kern="1200"/>
        </a:p>
      </dsp:txBody>
      <dsp:txXfrm>
        <a:off x="27843" y="1911955"/>
        <a:ext cx="7747014" cy="514689"/>
      </dsp:txXfrm>
    </dsp:sp>
    <dsp:sp modelId="{92F928A9-2DD7-4D70-9CBB-0CBC81C0CC44}">
      <dsp:nvSpPr>
        <dsp:cNvPr id="0" name=""/>
        <dsp:cNvSpPr/>
      </dsp:nvSpPr>
      <dsp:spPr>
        <a:xfrm>
          <a:off x="0" y="2497687"/>
          <a:ext cx="7802700" cy="5703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/>
            <a:t>5. ¿ Qué puedo hacer para controlar mis emociones negativas y convertirlas en positivas?</a:t>
          </a:r>
          <a:endParaRPr lang="en-US" sz="1500" kern="1200"/>
        </a:p>
      </dsp:txBody>
      <dsp:txXfrm>
        <a:off x="27843" y="2525530"/>
        <a:ext cx="7747014" cy="514689"/>
      </dsp:txXfrm>
    </dsp:sp>
    <dsp:sp modelId="{7B120930-7FF0-44FF-83F4-39EBC36C84A4}">
      <dsp:nvSpPr>
        <dsp:cNvPr id="0" name=""/>
        <dsp:cNvSpPr/>
      </dsp:nvSpPr>
      <dsp:spPr>
        <a:xfrm>
          <a:off x="0" y="3111262"/>
          <a:ext cx="7802700" cy="5703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/>
            <a:t>6. ¿ Qué espero de la profesora durante sus clases?</a:t>
          </a:r>
          <a:endParaRPr lang="en-US" sz="1500" kern="1200"/>
        </a:p>
      </dsp:txBody>
      <dsp:txXfrm>
        <a:off x="27843" y="3139105"/>
        <a:ext cx="7747014" cy="514689"/>
      </dsp:txXfrm>
    </dsp:sp>
    <dsp:sp modelId="{455425B6-302A-4954-BBCB-EACAA346AFC7}">
      <dsp:nvSpPr>
        <dsp:cNvPr id="0" name=""/>
        <dsp:cNvSpPr/>
      </dsp:nvSpPr>
      <dsp:spPr>
        <a:xfrm>
          <a:off x="0" y="3724837"/>
          <a:ext cx="7802700" cy="5703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/>
            <a:t>7.- Comparte tres situaciones de la vida profesional en las que se requieren los conocimientos de la materia.</a:t>
          </a:r>
          <a:endParaRPr lang="en-US" sz="1500" kern="1200"/>
        </a:p>
      </dsp:txBody>
      <dsp:txXfrm>
        <a:off x="27843" y="3752680"/>
        <a:ext cx="7747014" cy="51468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B2C392-0336-4324-A087-B4C91C33A03A}">
      <dsp:nvSpPr>
        <dsp:cNvPr id="0" name=""/>
        <dsp:cNvSpPr/>
      </dsp:nvSpPr>
      <dsp:spPr>
        <a:xfrm>
          <a:off x="0" y="357"/>
          <a:ext cx="4695825" cy="49213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887147-3322-42DF-9D74-22DFF9BF29B0}">
      <dsp:nvSpPr>
        <dsp:cNvPr id="0" name=""/>
        <dsp:cNvSpPr/>
      </dsp:nvSpPr>
      <dsp:spPr>
        <a:xfrm>
          <a:off x="148870" y="111087"/>
          <a:ext cx="270673" cy="27067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557700-FCFC-4E83-B85E-D1375E469185}">
      <dsp:nvSpPr>
        <dsp:cNvPr id="0" name=""/>
        <dsp:cNvSpPr/>
      </dsp:nvSpPr>
      <dsp:spPr>
        <a:xfrm>
          <a:off x="568415" y="357"/>
          <a:ext cx="4127409" cy="4921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2084" tIns="52084" rIns="52084" bIns="52084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El mundo lo ven en imágenes.</a:t>
          </a:r>
        </a:p>
      </dsp:txBody>
      <dsp:txXfrm>
        <a:off x="568415" y="357"/>
        <a:ext cx="4127409" cy="492134"/>
      </dsp:txXfrm>
    </dsp:sp>
    <dsp:sp modelId="{7F8A4746-3700-4684-BB46-EA54FEE47AA2}">
      <dsp:nvSpPr>
        <dsp:cNvPr id="0" name=""/>
        <dsp:cNvSpPr/>
      </dsp:nvSpPr>
      <dsp:spPr>
        <a:xfrm>
          <a:off x="0" y="615525"/>
          <a:ext cx="4695825" cy="49213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EA1238-E1A9-40F2-8078-520BA1D649BE}">
      <dsp:nvSpPr>
        <dsp:cNvPr id="0" name=""/>
        <dsp:cNvSpPr/>
      </dsp:nvSpPr>
      <dsp:spPr>
        <a:xfrm>
          <a:off x="148870" y="726255"/>
          <a:ext cx="270673" cy="27067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EE5D0F-E099-45C6-B3A8-BF36E8901C7C}">
      <dsp:nvSpPr>
        <dsp:cNvPr id="0" name=""/>
        <dsp:cNvSpPr/>
      </dsp:nvSpPr>
      <dsp:spPr>
        <a:xfrm>
          <a:off x="568415" y="615525"/>
          <a:ext cx="4127409" cy="4921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2084" tIns="52084" rIns="52084" bIns="52084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Plasman las imágenes en palabras.</a:t>
          </a:r>
        </a:p>
      </dsp:txBody>
      <dsp:txXfrm>
        <a:off x="568415" y="615525"/>
        <a:ext cx="4127409" cy="492134"/>
      </dsp:txXfrm>
    </dsp:sp>
    <dsp:sp modelId="{01D95643-DAD2-4E05-92BF-F37286EA28C4}">
      <dsp:nvSpPr>
        <dsp:cNvPr id="0" name=""/>
        <dsp:cNvSpPr/>
      </dsp:nvSpPr>
      <dsp:spPr>
        <a:xfrm>
          <a:off x="0" y="1230693"/>
          <a:ext cx="4695825" cy="49213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63B32E-D2EB-474F-A9DE-7BC8F4B7C97D}">
      <dsp:nvSpPr>
        <dsp:cNvPr id="0" name=""/>
        <dsp:cNvSpPr/>
      </dsp:nvSpPr>
      <dsp:spPr>
        <a:xfrm>
          <a:off x="148870" y="1341423"/>
          <a:ext cx="270673" cy="27067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ED3BED-B039-4DD9-833C-D1AA9D529F26}">
      <dsp:nvSpPr>
        <dsp:cNvPr id="0" name=""/>
        <dsp:cNvSpPr/>
      </dsp:nvSpPr>
      <dsp:spPr>
        <a:xfrm>
          <a:off x="568415" y="1230693"/>
          <a:ext cx="4127409" cy="4921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2084" tIns="52084" rIns="52084" bIns="52084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Tienen movimientos rápidos.</a:t>
          </a:r>
        </a:p>
      </dsp:txBody>
      <dsp:txXfrm>
        <a:off x="568415" y="1230693"/>
        <a:ext cx="4127409" cy="492134"/>
      </dsp:txXfrm>
    </dsp:sp>
    <dsp:sp modelId="{A865C7B9-93A6-463E-AE02-3CB5B4BD44B2}">
      <dsp:nvSpPr>
        <dsp:cNvPr id="0" name=""/>
        <dsp:cNvSpPr/>
      </dsp:nvSpPr>
      <dsp:spPr>
        <a:xfrm>
          <a:off x="0" y="1845860"/>
          <a:ext cx="4695825" cy="49213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D1AF5B-5BA4-4457-A09A-9267784DC534}">
      <dsp:nvSpPr>
        <dsp:cNvPr id="0" name=""/>
        <dsp:cNvSpPr/>
      </dsp:nvSpPr>
      <dsp:spPr>
        <a:xfrm>
          <a:off x="148870" y="1956591"/>
          <a:ext cx="270673" cy="270673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7FB675-73B0-4E92-9EAB-A573DD7A25A2}">
      <dsp:nvSpPr>
        <dsp:cNvPr id="0" name=""/>
        <dsp:cNvSpPr/>
      </dsp:nvSpPr>
      <dsp:spPr>
        <a:xfrm>
          <a:off x="568415" y="1845860"/>
          <a:ext cx="4127409" cy="4921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2084" tIns="52084" rIns="52084" bIns="52084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Siempre explora las cosas.</a:t>
          </a:r>
        </a:p>
      </dsp:txBody>
      <dsp:txXfrm>
        <a:off x="568415" y="1845860"/>
        <a:ext cx="4127409" cy="492134"/>
      </dsp:txXfrm>
    </dsp:sp>
    <dsp:sp modelId="{BC19D9F8-B6C3-4B23-8BEF-8E223AA4AB6B}">
      <dsp:nvSpPr>
        <dsp:cNvPr id="0" name=""/>
        <dsp:cNvSpPr/>
      </dsp:nvSpPr>
      <dsp:spPr>
        <a:xfrm>
          <a:off x="0" y="2461028"/>
          <a:ext cx="4695825" cy="49213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63F443-1910-47BA-8DA8-245D876B3CD8}">
      <dsp:nvSpPr>
        <dsp:cNvPr id="0" name=""/>
        <dsp:cNvSpPr/>
      </dsp:nvSpPr>
      <dsp:spPr>
        <a:xfrm>
          <a:off x="148870" y="2571758"/>
          <a:ext cx="270673" cy="270673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0EF198-C409-426B-9588-1DDF8A27C6E5}">
      <dsp:nvSpPr>
        <dsp:cNvPr id="0" name=""/>
        <dsp:cNvSpPr/>
      </dsp:nvSpPr>
      <dsp:spPr>
        <a:xfrm>
          <a:off x="568415" y="2461028"/>
          <a:ext cx="4127409" cy="4921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2084" tIns="52084" rIns="52084" bIns="52084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Es organizado, limpio, ordenado, controlador.</a:t>
          </a:r>
        </a:p>
      </dsp:txBody>
      <dsp:txXfrm>
        <a:off x="568415" y="2461028"/>
        <a:ext cx="4127409" cy="492134"/>
      </dsp:txXfrm>
    </dsp:sp>
    <dsp:sp modelId="{3E6321DC-EF81-4C00-B8B7-3C9911BF8627}">
      <dsp:nvSpPr>
        <dsp:cNvPr id="0" name=""/>
        <dsp:cNvSpPr/>
      </dsp:nvSpPr>
      <dsp:spPr>
        <a:xfrm>
          <a:off x="0" y="3076196"/>
          <a:ext cx="4695825" cy="49213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402649-D465-4D47-98A0-D42920D54F92}">
      <dsp:nvSpPr>
        <dsp:cNvPr id="0" name=""/>
        <dsp:cNvSpPr/>
      </dsp:nvSpPr>
      <dsp:spPr>
        <a:xfrm>
          <a:off x="148870" y="3186926"/>
          <a:ext cx="270673" cy="270673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FF1FA2-9D89-4DEA-AFC3-5BEAFBA33625}">
      <dsp:nvSpPr>
        <dsp:cNvPr id="0" name=""/>
        <dsp:cNvSpPr/>
      </dsp:nvSpPr>
      <dsp:spPr>
        <a:xfrm>
          <a:off x="568415" y="3076196"/>
          <a:ext cx="4127409" cy="4921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2084" tIns="52084" rIns="52084" bIns="52084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Mueve los ojos hacia arriba y hacia abajo.</a:t>
          </a:r>
        </a:p>
      </dsp:txBody>
      <dsp:txXfrm>
        <a:off x="568415" y="3076196"/>
        <a:ext cx="4127409" cy="492134"/>
      </dsp:txXfrm>
    </dsp:sp>
    <dsp:sp modelId="{6297E3C9-8ED2-4881-AB06-579CB1EB7AA9}">
      <dsp:nvSpPr>
        <dsp:cNvPr id="0" name=""/>
        <dsp:cNvSpPr/>
      </dsp:nvSpPr>
      <dsp:spPr>
        <a:xfrm>
          <a:off x="0" y="3691364"/>
          <a:ext cx="4695825" cy="49213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E7B24C-32CD-42AA-955D-1C693F23D747}">
      <dsp:nvSpPr>
        <dsp:cNvPr id="0" name=""/>
        <dsp:cNvSpPr/>
      </dsp:nvSpPr>
      <dsp:spPr>
        <a:xfrm>
          <a:off x="148870" y="3802094"/>
          <a:ext cx="270673" cy="270673"/>
        </a:xfrm>
        <a:prstGeom prst="rect">
          <a:avLst/>
        </a:prstGeom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1AEC7D-C13F-4635-AD3B-62D2B9F009B8}">
      <dsp:nvSpPr>
        <dsp:cNvPr id="0" name=""/>
        <dsp:cNvSpPr/>
      </dsp:nvSpPr>
      <dsp:spPr>
        <a:xfrm>
          <a:off x="568415" y="3691364"/>
          <a:ext cx="4127409" cy="4921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2084" tIns="52084" rIns="52084" bIns="52084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Respira rápidamente y siempre está bien vestido.</a:t>
          </a:r>
        </a:p>
      </dsp:txBody>
      <dsp:txXfrm>
        <a:off x="568415" y="3691364"/>
        <a:ext cx="4127409" cy="4921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0" name="Google Shape;150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1" name="Google Shape;201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342790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1" name="Google Shape;201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573145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1" name="Google Shape;201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282013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1" name="Google Shape;201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692345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1" name="Google Shape;201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045380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9" name="Google Shape;229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6" name="Google Shape;236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3" name="Google Shape;243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3" name="Google Shape;243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6880054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3" name="Google Shape;243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212452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7" name="Google Shape;15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8" name="Google Shape;208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8" name="Google Shape;208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828009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8" name="Google Shape;208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3666708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8" name="Google Shape;208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0417172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8" name="Google Shape;208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9425003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8" name="Google Shape;208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3147729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8" name="Google Shape;208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8116825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8" name="Google Shape;208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9489944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8" name="Google Shape;208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7686214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8" name="Google Shape;208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42821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5" name="Google Shape;16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8" name="Google Shape;208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4239735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8" name="Google Shape;208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4765175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50" name="Google Shape;250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58" name="Google Shape;258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66" name="Google Shape;266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4" name="Google Shape;274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4" name="Google Shape;274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9942550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4" name="Google Shape;274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972055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2" name="Google Shape;172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1" name="Google Shape;181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7" name="Google Shape;187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4" name="Google Shape;194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1" name="Google Shape;201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1" name="Google Shape;201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95523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Layouts/_rels/slideLayout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Trebuchet MS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22"/>
          <p:cNvSpPr txBox="1">
            <a:spLocks noGrp="1"/>
          </p:cNvSpPr>
          <p:nvPr>
            <p:ph type="body" idx="1"/>
          </p:nvPr>
        </p:nvSpPr>
        <p:spPr>
          <a:xfrm>
            <a:off x="311700" y="1234050"/>
            <a:ext cx="3999900" cy="333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22"/>
          <p:cNvSpPr txBox="1">
            <a:spLocks noGrp="1"/>
          </p:cNvSpPr>
          <p:nvPr>
            <p:ph type="body" idx="2"/>
          </p:nvPr>
        </p:nvSpPr>
        <p:spPr>
          <a:xfrm>
            <a:off x="4832400" y="1234050"/>
            <a:ext cx="3999900" cy="333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6" name="Google Shape;26;p2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sz="675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sz="675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sz="675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sz="675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sz="675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sz="675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sz="675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sz="675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sz="675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000">
        <p15:prstTrans prst="origami"/>
        <p:sndAc>
          <p:stSnd>
            <p:snd r:embed="rId1" name="chimes.wav"/>
          </p:stSnd>
        </p:sndAc>
      </p:transition>
    </mc:Choice>
    <mc:Fallback>
      <p:transition spd="slow">
        <p:fade/>
        <p:sndAc>
          <p:stSnd>
            <p:snd r:embed="rId1" name="chimes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31"/>
          <p:cNvSpPr txBox="1">
            <a:spLocks noGrp="1"/>
          </p:cNvSpPr>
          <p:nvPr>
            <p:ph type="title"/>
          </p:nvPr>
        </p:nvSpPr>
        <p:spPr>
          <a:xfrm>
            <a:off x="508001" y="1123953"/>
            <a:ext cx="2890896" cy="95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Trebuchet MS"/>
              <a:buNone/>
              <a:defRPr sz="15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31"/>
          <p:cNvSpPr txBox="1">
            <a:spLocks noGrp="1"/>
          </p:cNvSpPr>
          <p:nvPr>
            <p:ph type="body" idx="1"/>
          </p:nvPr>
        </p:nvSpPr>
        <p:spPr>
          <a:xfrm>
            <a:off x="3570346" y="386193"/>
            <a:ext cx="3385156" cy="41448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88" name="Google Shape;88;p31"/>
          <p:cNvSpPr txBox="1">
            <a:spLocks noGrp="1"/>
          </p:cNvSpPr>
          <p:nvPr>
            <p:ph type="body" idx="2"/>
          </p:nvPr>
        </p:nvSpPr>
        <p:spPr>
          <a:xfrm>
            <a:off x="508001" y="2082802"/>
            <a:ext cx="2890896" cy="1938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750"/>
              </a:spcBef>
              <a:spcAft>
                <a:spcPts val="0"/>
              </a:spcAft>
              <a:buSzPts val="840"/>
              <a:buNone/>
              <a:defRPr sz="1050"/>
            </a:lvl1pPr>
            <a:lvl2pPr marL="914400" lvl="1" indent="-228600" algn="l">
              <a:spcBef>
                <a:spcPts val="750"/>
              </a:spcBef>
              <a:spcAft>
                <a:spcPts val="0"/>
              </a:spcAft>
              <a:buSzPts val="840"/>
              <a:buNone/>
              <a:defRPr sz="1050"/>
            </a:lvl2pPr>
            <a:lvl3pPr marL="1371600" lvl="2" indent="-228600" algn="l">
              <a:spcBef>
                <a:spcPts val="750"/>
              </a:spcBef>
              <a:spcAft>
                <a:spcPts val="0"/>
              </a:spcAft>
              <a:buSzPts val="720"/>
              <a:buNone/>
              <a:defRPr sz="900"/>
            </a:lvl3pPr>
            <a:lvl4pPr marL="1828800" lvl="3" indent="-228600" algn="l">
              <a:spcBef>
                <a:spcPts val="750"/>
              </a:spcBef>
              <a:spcAft>
                <a:spcPts val="0"/>
              </a:spcAft>
              <a:buSzPts val="600"/>
              <a:buNone/>
              <a:defRPr sz="750"/>
            </a:lvl4pPr>
            <a:lvl5pPr marL="2286000" lvl="4" indent="-228600" algn="l">
              <a:spcBef>
                <a:spcPts val="750"/>
              </a:spcBef>
              <a:spcAft>
                <a:spcPts val="0"/>
              </a:spcAft>
              <a:buSzPts val="600"/>
              <a:buNone/>
              <a:defRPr sz="750"/>
            </a:lvl5pPr>
            <a:lvl6pPr marL="2743200" lvl="5" indent="-228600" algn="l">
              <a:spcBef>
                <a:spcPts val="750"/>
              </a:spcBef>
              <a:spcAft>
                <a:spcPts val="0"/>
              </a:spcAft>
              <a:buSzPts val="600"/>
              <a:buNone/>
              <a:defRPr sz="750"/>
            </a:lvl6pPr>
            <a:lvl7pPr marL="3200400" lvl="6" indent="-228600" algn="l">
              <a:spcBef>
                <a:spcPts val="750"/>
              </a:spcBef>
              <a:spcAft>
                <a:spcPts val="0"/>
              </a:spcAft>
              <a:buSzPts val="600"/>
              <a:buNone/>
              <a:defRPr sz="750"/>
            </a:lvl7pPr>
            <a:lvl8pPr marL="3657600" lvl="7" indent="-228600" algn="l">
              <a:spcBef>
                <a:spcPts val="750"/>
              </a:spcBef>
              <a:spcAft>
                <a:spcPts val="0"/>
              </a:spcAft>
              <a:buSzPts val="600"/>
              <a:buNone/>
              <a:defRPr sz="750"/>
            </a:lvl8pPr>
            <a:lvl9pPr marL="4114800" lvl="8" indent="-228600" algn="l">
              <a:spcBef>
                <a:spcPts val="750"/>
              </a:spcBef>
              <a:spcAft>
                <a:spcPts val="0"/>
              </a:spcAft>
              <a:buSzPts val="600"/>
              <a:buNone/>
              <a:defRPr sz="750"/>
            </a:lvl9pPr>
          </a:lstStyle>
          <a:p>
            <a:endParaRPr/>
          </a:p>
        </p:txBody>
      </p:sp>
      <p:sp>
        <p:nvSpPr>
          <p:cNvPr id="89" name="Google Shape;89;p31"/>
          <p:cNvSpPr txBox="1">
            <a:spLocks noGrp="1"/>
          </p:cNvSpPr>
          <p:nvPr>
            <p:ph type="dt" idx="10"/>
          </p:nvPr>
        </p:nvSpPr>
        <p:spPr>
          <a:xfrm>
            <a:off x="5403850" y="4531022"/>
            <a:ext cx="683954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31"/>
          <p:cNvSpPr txBox="1">
            <a:spLocks noGrp="1"/>
          </p:cNvSpPr>
          <p:nvPr>
            <p:ph type="ftr" idx="11"/>
          </p:nvPr>
        </p:nvSpPr>
        <p:spPr>
          <a:xfrm>
            <a:off x="508001" y="4531022"/>
            <a:ext cx="4723209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31"/>
          <p:cNvSpPr txBox="1">
            <a:spLocks noGrp="1"/>
          </p:cNvSpPr>
          <p:nvPr>
            <p:ph type="sldNum" idx="12"/>
          </p:nvPr>
        </p:nvSpPr>
        <p:spPr>
          <a:xfrm>
            <a:off x="6442998" y="4531022"/>
            <a:ext cx="512504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000">
        <p15:prstTrans prst="origami"/>
        <p:sndAc>
          <p:stSnd>
            <p:snd r:embed="rId1" name="chimes.wav"/>
          </p:stSnd>
        </p:sndAc>
      </p:transition>
    </mc:Choice>
    <mc:Fallback>
      <p:transition spd="slow">
        <p:fade/>
        <p:sndAc>
          <p:stSnd>
            <p:snd r:embed="rId1" name="chimes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2"/>
          <p:cNvSpPr txBox="1">
            <a:spLocks noGrp="1"/>
          </p:cNvSpPr>
          <p:nvPr>
            <p:ph type="title"/>
          </p:nvPr>
        </p:nvSpPr>
        <p:spPr>
          <a:xfrm>
            <a:off x="508001" y="3600450"/>
            <a:ext cx="6447500" cy="4250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Trebuchet MS"/>
              <a:buNone/>
              <a:defRPr sz="180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32"/>
          <p:cNvSpPr>
            <a:spLocks noGrp="1"/>
          </p:cNvSpPr>
          <p:nvPr>
            <p:ph type="pic" idx="2"/>
          </p:nvPr>
        </p:nvSpPr>
        <p:spPr>
          <a:xfrm>
            <a:off x="508001" y="457200"/>
            <a:ext cx="6447501" cy="2884289"/>
          </a:xfrm>
          <a:prstGeom prst="rect">
            <a:avLst/>
          </a:prstGeom>
          <a:noFill/>
          <a:ln>
            <a:noFill/>
          </a:ln>
        </p:spPr>
      </p:sp>
      <p:sp>
        <p:nvSpPr>
          <p:cNvPr id="95" name="Google Shape;95;p32"/>
          <p:cNvSpPr txBox="1">
            <a:spLocks noGrp="1"/>
          </p:cNvSpPr>
          <p:nvPr>
            <p:ph type="body" idx="1"/>
          </p:nvPr>
        </p:nvSpPr>
        <p:spPr>
          <a:xfrm>
            <a:off x="508001" y="4025504"/>
            <a:ext cx="6447500" cy="5055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750"/>
              </a:spcBef>
              <a:spcAft>
                <a:spcPts val="0"/>
              </a:spcAft>
              <a:buSzPts val="720"/>
              <a:buNone/>
              <a:defRPr sz="900"/>
            </a:lvl1pPr>
            <a:lvl2pPr marL="914400" lvl="1" indent="-228600" algn="l">
              <a:spcBef>
                <a:spcPts val="750"/>
              </a:spcBef>
              <a:spcAft>
                <a:spcPts val="0"/>
              </a:spcAft>
              <a:buSzPts val="720"/>
              <a:buNone/>
              <a:defRPr sz="900"/>
            </a:lvl2pPr>
            <a:lvl3pPr marL="1371600" lvl="2" indent="-228600" algn="l">
              <a:spcBef>
                <a:spcPts val="750"/>
              </a:spcBef>
              <a:spcAft>
                <a:spcPts val="0"/>
              </a:spcAft>
              <a:buSzPts val="600"/>
              <a:buNone/>
              <a:defRPr sz="750"/>
            </a:lvl3pPr>
            <a:lvl4pPr marL="1828800" lvl="3" indent="-228600" algn="l">
              <a:spcBef>
                <a:spcPts val="750"/>
              </a:spcBef>
              <a:spcAft>
                <a:spcPts val="0"/>
              </a:spcAft>
              <a:buSzPts val="540"/>
              <a:buNone/>
              <a:defRPr sz="675"/>
            </a:lvl4pPr>
            <a:lvl5pPr marL="2286000" lvl="4" indent="-228600" algn="l">
              <a:spcBef>
                <a:spcPts val="750"/>
              </a:spcBef>
              <a:spcAft>
                <a:spcPts val="0"/>
              </a:spcAft>
              <a:buSzPts val="540"/>
              <a:buNone/>
              <a:defRPr sz="675"/>
            </a:lvl5pPr>
            <a:lvl6pPr marL="2743200" lvl="5" indent="-228600" algn="l">
              <a:spcBef>
                <a:spcPts val="750"/>
              </a:spcBef>
              <a:spcAft>
                <a:spcPts val="0"/>
              </a:spcAft>
              <a:buSzPts val="540"/>
              <a:buNone/>
              <a:defRPr sz="675"/>
            </a:lvl6pPr>
            <a:lvl7pPr marL="3200400" lvl="6" indent="-228600" algn="l">
              <a:spcBef>
                <a:spcPts val="750"/>
              </a:spcBef>
              <a:spcAft>
                <a:spcPts val="0"/>
              </a:spcAft>
              <a:buSzPts val="540"/>
              <a:buNone/>
              <a:defRPr sz="675"/>
            </a:lvl7pPr>
            <a:lvl8pPr marL="3657600" lvl="7" indent="-228600" algn="l">
              <a:spcBef>
                <a:spcPts val="750"/>
              </a:spcBef>
              <a:spcAft>
                <a:spcPts val="0"/>
              </a:spcAft>
              <a:buSzPts val="540"/>
              <a:buNone/>
              <a:defRPr sz="675"/>
            </a:lvl8pPr>
            <a:lvl9pPr marL="4114800" lvl="8" indent="-228600" algn="l">
              <a:spcBef>
                <a:spcPts val="750"/>
              </a:spcBef>
              <a:spcAft>
                <a:spcPts val="0"/>
              </a:spcAft>
              <a:buSzPts val="540"/>
              <a:buNone/>
              <a:defRPr sz="675"/>
            </a:lvl9pPr>
          </a:lstStyle>
          <a:p>
            <a:endParaRPr/>
          </a:p>
        </p:txBody>
      </p:sp>
      <p:sp>
        <p:nvSpPr>
          <p:cNvPr id="96" name="Google Shape;96;p32"/>
          <p:cNvSpPr txBox="1">
            <a:spLocks noGrp="1"/>
          </p:cNvSpPr>
          <p:nvPr>
            <p:ph type="dt" idx="10"/>
          </p:nvPr>
        </p:nvSpPr>
        <p:spPr>
          <a:xfrm>
            <a:off x="5403850" y="4531022"/>
            <a:ext cx="683954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32"/>
          <p:cNvSpPr txBox="1">
            <a:spLocks noGrp="1"/>
          </p:cNvSpPr>
          <p:nvPr>
            <p:ph type="ftr" idx="11"/>
          </p:nvPr>
        </p:nvSpPr>
        <p:spPr>
          <a:xfrm>
            <a:off x="508001" y="4531022"/>
            <a:ext cx="4723209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32"/>
          <p:cNvSpPr txBox="1">
            <a:spLocks noGrp="1"/>
          </p:cNvSpPr>
          <p:nvPr>
            <p:ph type="sldNum" idx="12"/>
          </p:nvPr>
        </p:nvSpPr>
        <p:spPr>
          <a:xfrm>
            <a:off x="6442998" y="4531022"/>
            <a:ext cx="512504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000">
        <p15:prstTrans prst="origami"/>
        <p:sndAc>
          <p:stSnd>
            <p:snd r:embed="rId1" name="chimes.wav"/>
          </p:stSnd>
        </p:sndAc>
      </p:transition>
    </mc:Choice>
    <mc:Fallback>
      <p:transition spd="slow">
        <p:fade/>
        <p:sndAc>
          <p:stSnd>
            <p:snd r:embed="rId1" name="chimes.wav"/>
          </p:stSnd>
        </p:sndAc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descripción">
  <p:cSld name="Título y descripción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3"/>
          <p:cNvSpPr txBox="1">
            <a:spLocks noGrp="1"/>
          </p:cNvSpPr>
          <p:nvPr>
            <p:ph type="title"/>
          </p:nvPr>
        </p:nvSpPr>
        <p:spPr>
          <a:xfrm>
            <a:off x="508001" y="457200"/>
            <a:ext cx="6447501" cy="255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300"/>
              <a:buFont typeface="Trebuchet MS"/>
              <a:buNone/>
              <a:defRPr sz="33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33"/>
          <p:cNvSpPr txBox="1">
            <a:spLocks noGrp="1"/>
          </p:cNvSpPr>
          <p:nvPr>
            <p:ph type="body" idx="1"/>
          </p:nvPr>
        </p:nvSpPr>
        <p:spPr>
          <a:xfrm>
            <a:off x="508001" y="3352800"/>
            <a:ext cx="6447501" cy="11782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spcBef>
                <a:spcPts val="750"/>
              </a:spcBef>
              <a:spcAft>
                <a:spcPts val="0"/>
              </a:spcAft>
              <a:buSzPts val="1080"/>
              <a:buNone/>
              <a:defRPr sz="135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750"/>
              </a:spcBef>
              <a:spcAft>
                <a:spcPts val="0"/>
              </a:spcAft>
              <a:buSzPts val="1080"/>
              <a:buNone/>
              <a:defRPr sz="135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750"/>
              </a:spcBef>
              <a:spcAft>
                <a:spcPts val="0"/>
              </a:spcAft>
              <a:buSzPts val="960"/>
              <a:buNone/>
              <a:defRPr sz="12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750"/>
              </a:spcBef>
              <a:spcAft>
                <a:spcPts val="0"/>
              </a:spcAft>
              <a:buSzPts val="840"/>
              <a:buNone/>
              <a:defRPr sz="105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750"/>
              </a:spcBef>
              <a:spcAft>
                <a:spcPts val="0"/>
              </a:spcAft>
              <a:buSzPts val="840"/>
              <a:buNone/>
              <a:defRPr sz="105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750"/>
              </a:spcBef>
              <a:spcAft>
                <a:spcPts val="0"/>
              </a:spcAft>
              <a:buSzPts val="840"/>
              <a:buNone/>
              <a:defRPr sz="105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750"/>
              </a:spcBef>
              <a:spcAft>
                <a:spcPts val="0"/>
              </a:spcAft>
              <a:buSzPts val="840"/>
              <a:buNone/>
              <a:defRPr sz="105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750"/>
              </a:spcBef>
              <a:spcAft>
                <a:spcPts val="0"/>
              </a:spcAft>
              <a:buSzPts val="840"/>
              <a:buNone/>
              <a:defRPr sz="105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750"/>
              </a:spcBef>
              <a:spcAft>
                <a:spcPts val="0"/>
              </a:spcAft>
              <a:buSzPts val="840"/>
              <a:buNone/>
              <a:defRPr sz="105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2" name="Google Shape;102;p33"/>
          <p:cNvSpPr txBox="1">
            <a:spLocks noGrp="1"/>
          </p:cNvSpPr>
          <p:nvPr>
            <p:ph type="dt" idx="10"/>
          </p:nvPr>
        </p:nvSpPr>
        <p:spPr>
          <a:xfrm>
            <a:off x="5403850" y="4531022"/>
            <a:ext cx="683954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33"/>
          <p:cNvSpPr txBox="1">
            <a:spLocks noGrp="1"/>
          </p:cNvSpPr>
          <p:nvPr>
            <p:ph type="ftr" idx="11"/>
          </p:nvPr>
        </p:nvSpPr>
        <p:spPr>
          <a:xfrm>
            <a:off x="508001" y="4531022"/>
            <a:ext cx="4723209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33"/>
          <p:cNvSpPr txBox="1">
            <a:spLocks noGrp="1"/>
          </p:cNvSpPr>
          <p:nvPr>
            <p:ph type="sldNum" idx="12"/>
          </p:nvPr>
        </p:nvSpPr>
        <p:spPr>
          <a:xfrm>
            <a:off x="6442998" y="4531022"/>
            <a:ext cx="512504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000">
        <p15:prstTrans prst="origami"/>
        <p:sndAc>
          <p:stSnd>
            <p:snd r:embed="rId1" name="chimes.wav"/>
          </p:stSnd>
        </p:sndAc>
      </p:transition>
    </mc:Choice>
    <mc:Fallback>
      <p:transition spd="slow">
        <p:fade/>
        <p:sndAc>
          <p:stSnd>
            <p:snd r:embed="rId1" name="chimes.wav"/>
          </p:stSnd>
        </p:sndAc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ita con descripción">
  <p:cSld name="Cita con descripción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4"/>
          <p:cNvSpPr txBox="1">
            <a:spLocks noGrp="1"/>
          </p:cNvSpPr>
          <p:nvPr>
            <p:ph type="title"/>
          </p:nvPr>
        </p:nvSpPr>
        <p:spPr>
          <a:xfrm>
            <a:off x="698500" y="457200"/>
            <a:ext cx="6070601" cy="2266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300"/>
              <a:buFont typeface="Trebuchet MS"/>
              <a:buNone/>
              <a:defRPr sz="33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34"/>
          <p:cNvSpPr txBox="1">
            <a:spLocks noGrp="1"/>
          </p:cNvSpPr>
          <p:nvPr>
            <p:ph type="body" idx="1"/>
          </p:nvPr>
        </p:nvSpPr>
        <p:spPr>
          <a:xfrm>
            <a:off x="1024604" y="2724150"/>
            <a:ext cx="5418393" cy="285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spcBef>
                <a:spcPts val="750"/>
              </a:spcBef>
              <a:spcAft>
                <a:spcPts val="0"/>
              </a:spcAft>
              <a:buSzPts val="960"/>
              <a:buFont typeface="Trebuchet MS"/>
              <a:buNone/>
              <a:defRPr sz="12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750"/>
              </a:spcBef>
              <a:spcAft>
                <a:spcPts val="0"/>
              </a:spcAft>
              <a:buSzPts val="960"/>
              <a:buFont typeface="Trebuchet MS"/>
              <a:buNone/>
              <a:defRPr/>
            </a:lvl2pPr>
            <a:lvl3pPr marL="1371600" lvl="2" indent="-228600" algn="l">
              <a:spcBef>
                <a:spcPts val="750"/>
              </a:spcBef>
              <a:spcAft>
                <a:spcPts val="0"/>
              </a:spcAft>
              <a:buSzPts val="840"/>
              <a:buFont typeface="Trebuchet MS"/>
              <a:buNone/>
              <a:defRPr/>
            </a:lvl3pPr>
            <a:lvl4pPr marL="1828800" lvl="3" indent="-228600" algn="l">
              <a:spcBef>
                <a:spcPts val="750"/>
              </a:spcBef>
              <a:spcAft>
                <a:spcPts val="0"/>
              </a:spcAft>
              <a:buSzPts val="720"/>
              <a:buFont typeface="Trebuchet MS"/>
              <a:buNone/>
              <a:defRPr/>
            </a:lvl4pPr>
            <a:lvl5pPr marL="2286000" lvl="4" indent="-228600" algn="l">
              <a:spcBef>
                <a:spcPts val="750"/>
              </a:spcBef>
              <a:spcAft>
                <a:spcPts val="0"/>
              </a:spcAft>
              <a:buSzPts val="720"/>
              <a:buFont typeface="Trebuchet MS"/>
              <a:buNone/>
              <a:defRPr/>
            </a:lvl5pPr>
            <a:lvl6pPr marL="2743200" lvl="5" indent="-320039" algn="l"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08" name="Google Shape;108;p34"/>
          <p:cNvSpPr txBox="1">
            <a:spLocks noGrp="1"/>
          </p:cNvSpPr>
          <p:nvPr>
            <p:ph type="body" idx="2"/>
          </p:nvPr>
        </p:nvSpPr>
        <p:spPr>
          <a:xfrm>
            <a:off x="508001" y="3352800"/>
            <a:ext cx="6447501" cy="11782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spcBef>
                <a:spcPts val="750"/>
              </a:spcBef>
              <a:spcAft>
                <a:spcPts val="0"/>
              </a:spcAft>
              <a:buSzPts val="1080"/>
              <a:buNone/>
              <a:defRPr sz="135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750"/>
              </a:spcBef>
              <a:spcAft>
                <a:spcPts val="0"/>
              </a:spcAft>
              <a:buSzPts val="1080"/>
              <a:buNone/>
              <a:defRPr sz="135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750"/>
              </a:spcBef>
              <a:spcAft>
                <a:spcPts val="0"/>
              </a:spcAft>
              <a:buSzPts val="960"/>
              <a:buNone/>
              <a:defRPr sz="12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750"/>
              </a:spcBef>
              <a:spcAft>
                <a:spcPts val="0"/>
              </a:spcAft>
              <a:buSzPts val="840"/>
              <a:buNone/>
              <a:defRPr sz="105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750"/>
              </a:spcBef>
              <a:spcAft>
                <a:spcPts val="0"/>
              </a:spcAft>
              <a:buSzPts val="840"/>
              <a:buNone/>
              <a:defRPr sz="105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750"/>
              </a:spcBef>
              <a:spcAft>
                <a:spcPts val="0"/>
              </a:spcAft>
              <a:buSzPts val="840"/>
              <a:buNone/>
              <a:defRPr sz="105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750"/>
              </a:spcBef>
              <a:spcAft>
                <a:spcPts val="0"/>
              </a:spcAft>
              <a:buSzPts val="840"/>
              <a:buNone/>
              <a:defRPr sz="105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750"/>
              </a:spcBef>
              <a:spcAft>
                <a:spcPts val="0"/>
              </a:spcAft>
              <a:buSzPts val="840"/>
              <a:buNone/>
              <a:defRPr sz="105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750"/>
              </a:spcBef>
              <a:spcAft>
                <a:spcPts val="0"/>
              </a:spcAft>
              <a:buSzPts val="840"/>
              <a:buNone/>
              <a:defRPr sz="105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9" name="Google Shape;109;p34"/>
          <p:cNvSpPr txBox="1">
            <a:spLocks noGrp="1"/>
          </p:cNvSpPr>
          <p:nvPr>
            <p:ph type="dt" idx="10"/>
          </p:nvPr>
        </p:nvSpPr>
        <p:spPr>
          <a:xfrm>
            <a:off x="5403850" y="4531022"/>
            <a:ext cx="683954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34"/>
          <p:cNvSpPr txBox="1">
            <a:spLocks noGrp="1"/>
          </p:cNvSpPr>
          <p:nvPr>
            <p:ph type="ftr" idx="11"/>
          </p:nvPr>
        </p:nvSpPr>
        <p:spPr>
          <a:xfrm>
            <a:off x="508001" y="4531022"/>
            <a:ext cx="4723209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34"/>
          <p:cNvSpPr txBox="1">
            <a:spLocks noGrp="1"/>
          </p:cNvSpPr>
          <p:nvPr>
            <p:ph type="sldNum" idx="12"/>
          </p:nvPr>
        </p:nvSpPr>
        <p:spPr>
          <a:xfrm>
            <a:off x="6442998" y="4531022"/>
            <a:ext cx="512504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  <p:sp>
        <p:nvSpPr>
          <p:cNvPr id="112" name="Google Shape;112;p34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b="0" i="0" u="none" strike="noStrike" cap="non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13" name="Google Shape;113;p34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b="0" i="0" u="none" strike="noStrike" cap="non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sz="1050" b="0" i="0" u="none" strike="noStrike" cap="none">
              <a:solidFill>
                <a:srgbClr val="BFE47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000">
        <p15:prstTrans prst="origami"/>
        <p:sndAc>
          <p:stSnd>
            <p:snd r:embed="rId1" name="chimes.wav"/>
          </p:stSnd>
        </p:sndAc>
      </p:transition>
    </mc:Choice>
    <mc:Fallback>
      <p:transition spd="slow">
        <p:fade/>
        <p:sndAc>
          <p:stSnd>
            <p:snd r:embed="rId1" name="chimes.wav"/>
          </p:stSnd>
        </p:sndAc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rjeta de nombre">
  <p:cSld name="Tarjeta de nombre"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35"/>
          <p:cNvSpPr txBox="1">
            <a:spLocks noGrp="1"/>
          </p:cNvSpPr>
          <p:nvPr>
            <p:ph type="title"/>
          </p:nvPr>
        </p:nvSpPr>
        <p:spPr>
          <a:xfrm>
            <a:off x="508001" y="1448991"/>
            <a:ext cx="6447501" cy="1946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300"/>
              <a:buFont typeface="Trebuchet MS"/>
              <a:buNone/>
              <a:defRPr sz="33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35"/>
          <p:cNvSpPr txBox="1"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750"/>
              </a:spcBef>
              <a:spcAft>
                <a:spcPts val="0"/>
              </a:spcAft>
              <a:buSzPts val="1080"/>
              <a:buNone/>
              <a:defRPr sz="135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750"/>
              </a:spcBef>
              <a:spcAft>
                <a:spcPts val="0"/>
              </a:spcAft>
              <a:buSzPts val="1080"/>
              <a:buNone/>
              <a:defRPr sz="135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750"/>
              </a:spcBef>
              <a:spcAft>
                <a:spcPts val="0"/>
              </a:spcAft>
              <a:buSzPts val="960"/>
              <a:buNone/>
              <a:defRPr sz="12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750"/>
              </a:spcBef>
              <a:spcAft>
                <a:spcPts val="0"/>
              </a:spcAft>
              <a:buSzPts val="840"/>
              <a:buNone/>
              <a:defRPr sz="105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750"/>
              </a:spcBef>
              <a:spcAft>
                <a:spcPts val="0"/>
              </a:spcAft>
              <a:buSzPts val="840"/>
              <a:buNone/>
              <a:defRPr sz="105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750"/>
              </a:spcBef>
              <a:spcAft>
                <a:spcPts val="0"/>
              </a:spcAft>
              <a:buSzPts val="840"/>
              <a:buNone/>
              <a:defRPr sz="105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750"/>
              </a:spcBef>
              <a:spcAft>
                <a:spcPts val="0"/>
              </a:spcAft>
              <a:buSzPts val="840"/>
              <a:buNone/>
              <a:defRPr sz="105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750"/>
              </a:spcBef>
              <a:spcAft>
                <a:spcPts val="0"/>
              </a:spcAft>
              <a:buSzPts val="840"/>
              <a:buNone/>
              <a:defRPr sz="105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750"/>
              </a:spcBef>
              <a:spcAft>
                <a:spcPts val="0"/>
              </a:spcAft>
              <a:buSzPts val="840"/>
              <a:buNone/>
              <a:defRPr sz="105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17" name="Google Shape;117;p35"/>
          <p:cNvSpPr txBox="1">
            <a:spLocks noGrp="1"/>
          </p:cNvSpPr>
          <p:nvPr>
            <p:ph type="dt" idx="10"/>
          </p:nvPr>
        </p:nvSpPr>
        <p:spPr>
          <a:xfrm>
            <a:off x="5403850" y="4531022"/>
            <a:ext cx="683954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35"/>
          <p:cNvSpPr txBox="1">
            <a:spLocks noGrp="1"/>
          </p:cNvSpPr>
          <p:nvPr>
            <p:ph type="ftr" idx="11"/>
          </p:nvPr>
        </p:nvSpPr>
        <p:spPr>
          <a:xfrm>
            <a:off x="508001" y="4531022"/>
            <a:ext cx="4723209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p35"/>
          <p:cNvSpPr txBox="1">
            <a:spLocks noGrp="1"/>
          </p:cNvSpPr>
          <p:nvPr>
            <p:ph type="sldNum" idx="12"/>
          </p:nvPr>
        </p:nvSpPr>
        <p:spPr>
          <a:xfrm>
            <a:off x="6442998" y="4531022"/>
            <a:ext cx="512504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000">
        <p15:prstTrans prst="origami"/>
        <p:sndAc>
          <p:stSnd>
            <p:snd r:embed="rId1" name="chimes.wav"/>
          </p:stSnd>
        </p:sndAc>
      </p:transition>
    </mc:Choice>
    <mc:Fallback>
      <p:transition spd="slow">
        <p:fade/>
        <p:sndAc>
          <p:stSnd>
            <p:snd r:embed="rId1" name="chimes.wav"/>
          </p:stSnd>
        </p:sndAc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itar la tarjeta de nombre">
  <p:cSld name="Citar la tarjeta de nombre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36"/>
          <p:cNvSpPr txBox="1">
            <a:spLocks noGrp="1"/>
          </p:cNvSpPr>
          <p:nvPr>
            <p:ph type="title"/>
          </p:nvPr>
        </p:nvSpPr>
        <p:spPr>
          <a:xfrm>
            <a:off x="698500" y="457200"/>
            <a:ext cx="6070601" cy="2266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300"/>
              <a:buFont typeface="Trebuchet MS"/>
              <a:buNone/>
              <a:defRPr sz="33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36"/>
          <p:cNvSpPr txBox="1">
            <a:spLocks noGrp="1"/>
          </p:cNvSpPr>
          <p:nvPr>
            <p:ph type="body" idx="1"/>
          </p:nvPr>
        </p:nvSpPr>
        <p:spPr>
          <a:xfrm>
            <a:off x="507999" y="3009900"/>
            <a:ext cx="6447502" cy="3856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750"/>
              </a:spcBef>
              <a:spcAft>
                <a:spcPts val="0"/>
              </a:spcAft>
              <a:buSzPts val="1440"/>
              <a:buFont typeface="Trebuchet MS"/>
              <a:buNone/>
              <a:defRPr sz="18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750"/>
              </a:spcBef>
              <a:spcAft>
                <a:spcPts val="0"/>
              </a:spcAft>
              <a:buSzPts val="960"/>
              <a:buFont typeface="Trebuchet MS"/>
              <a:buNone/>
              <a:defRPr/>
            </a:lvl2pPr>
            <a:lvl3pPr marL="1371600" lvl="2" indent="-228600" algn="l">
              <a:spcBef>
                <a:spcPts val="750"/>
              </a:spcBef>
              <a:spcAft>
                <a:spcPts val="0"/>
              </a:spcAft>
              <a:buSzPts val="840"/>
              <a:buFont typeface="Trebuchet MS"/>
              <a:buNone/>
              <a:defRPr/>
            </a:lvl3pPr>
            <a:lvl4pPr marL="1828800" lvl="3" indent="-228600" algn="l">
              <a:spcBef>
                <a:spcPts val="750"/>
              </a:spcBef>
              <a:spcAft>
                <a:spcPts val="0"/>
              </a:spcAft>
              <a:buSzPts val="720"/>
              <a:buFont typeface="Trebuchet MS"/>
              <a:buNone/>
              <a:defRPr/>
            </a:lvl4pPr>
            <a:lvl5pPr marL="2286000" lvl="4" indent="-228600" algn="l">
              <a:spcBef>
                <a:spcPts val="750"/>
              </a:spcBef>
              <a:spcAft>
                <a:spcPts val="0"/>
              </a:spcAft>
              <a:buSzPts val="720"/>
              <a:buFont typeface="Trebuchet MS"/>
              <a:buNone/>
              <a:defRPr/>
            </a:lvl5pPr>
            <a:lvl6pPr marL="2743200" lvl="5" indent="-320039" algn="l"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23" name="Google Shape;123;p36"/>
          <p:cNvSpPr txBox="1">
            <a:spLocks noGrp="1"/>
          </p:cNvSpPr>
          <p:nvPr>
            <p:ph type="body" idx="2"/>
          </p:nvPr>
        </p:nvSpPr>
        <p:spPr>
          <a:xfrm>
            <a:off x="508001" y="3395586"/>
            <a:ext cx="6447501" cy="11354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750"/>
              </a:spcBef>
              <a:spcAft>
                <a:spcPts val="0"/>
              </a:spcAft>
              <a:buSzPts val="1080"/>
              <a:buNone/>
              <a:defRPr sz="135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750"/>
              </a:spcBef>
              <a:spcAft>
                <a:spcPts val="0"/>
              </a:spcAft>
              <a:buSzPts val="1080"/>
              <a:buNone/>
              <a:defRPr sz="135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750"/>
              </a:spcBef>
              <a:spcAft>
                <a:spcPts val="0"/>
              </a:spcAft>
              <a:buSzPts val="960"/>
              <a:buNone/>
              <a:defRPr sz="12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750"/>
              </a:spcBef>
              <a:spcAft>
                <a:spcPts val="0"/>
              </a:spcAft>
              <a:buSzPts val="840"/>
              <a:buNone/>
              <a:defRPr sz="105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750"/>
              </a:spcBef>
              <a:spcAft>
                <a:spcPts val="0"/>
              </a:spcAft>
              <a:buSzPts val="840"/>
              <a:buNone/>
              <a:defRPr sz="105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750"/>
              </a:spcBef>
              <a:spcAft>
                <a:spcPts val="0"/>
              </a:spcAft>
              <a:buSzPts val="840"/>
              <a:buNone/>
              <a:defRPr sz="105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750"/>
              </a:spcBef>
              <a:spcAft>
                <a:spcPts val="0"/>
              </a:spcAft>
              <a:buSzPts val="840"/>
              <a:buNone/>
              <a:defRPr sz="105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750"/>
              </a:spcBef>
              <a:spcAft>
                <a:spcPts val="0"/>
              </a:spcAft>
              <a:buSzPts val="840"/>
              <a:buNone/>
              <a:defRPr sz="105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750"/>
              </a:spcBef>
              <a:spcAft>
                <a:spcPts val="0"/>
              </a:spcAft>
              <a:buSzPts val="840"/>
              <a:buNone/>
              <a:defRPr sz="105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24" name="Google Shape;124;p36"/>
          <p:cNvSpPr txBox="1">
            <a:spLocks noGrp="1"/>
          </p:cNvSpPr>
          <p:nvPr>
            <p:ph type="dt" idx="10"/>
          </p:nvPr>
        </p:nvSpPr>
        <p:spPr>
          <a:xfrm>
            <a:off x="5403850" y="4531022"/>
            <a:ext cx="683954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36"/>
          <p:cNvSpPr txBox="1">
            <a:spLocks noGrp="1"/>
          </p:cNvSpPr>
          <p:nvPr>
            <p:ph type="ftr" idx="11"/>
          </p:nvPr>
        </p:nvSpPr>
        <p:spPr>
          <a:xfrm>
            <a:off x="508001" y="4531022"/>
            <a:ext cx="4723209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36"/>
          <p:cNvSpPr txBox="1">
            <a:spLocks noGrp="1"/>
          </p:cNvSpPr>
          <p:nvPr>
            <p:ph type="sldNum" idx="12"/>
          </p:nvPr>
        </p:nvSpPr>
        <p:spPr>
          <a:xfrm>
            <a:off x="6442998" y="4531022"/>
            <a:ext cx="512504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  <p:sp>
        <p:nvSpPr>
          <p:cNvPr id="127" name="Google Shape;127;p36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b="0" i="0" u="none" strike="noStrike" cap="non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28" name="Google Shape;128;p36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b="0" i="0" u="none" strike="noStrike" cap="non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000">
        <p15:prstTrans prst="origami"/>
        <p:sndAc>
          <p:stSnd>
            <p:snd r:embed="rId1" name="chimes.wav"/>
          </p:stSnd>
        </p:sndAc>
      </p:transition>
    </mc:Choice>
    <mc:Fallback>
      <p:transition spd="slow">
        <p:fade/>
        <p:sndAc>
          <p:stSnd>
            <p:snd r:embed="rId1" name="chimes.wav"/>
          </p:stSnd>
        </p:sndAc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dadero o falso">
  <p:cSld name="Verdadero o falso"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37"/>
          <p:cNvSpPr txBox="1">
            <a:spLocks noGrp="1"/>
          </p:cNvSpPr>
          <p:nvPr>
            <p:ph type="title"/>
          </p:nvPr>
        </p:nvSpPr>
        <p:spPr>
          <a:xfrm>
            <a:off x="514350" y="457200"/>
            <a:ext cx="6441152" cy="2266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300"/>
              <a:buFont typeface="Trebuchet MS"/>
              <a:buNone/>
              <a:defRPr sz="33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37"/>
          <p:cNvSpPr txBox="1">
            <a:spLocks noGrp="1"/>
          </p:cNvSpPr>
          <p:nvPr>
            <p:ph type="body" idx="1"/>
          </p:nvPr>
        </p:nvSpPr>
        <p:spPr>
          <a:xfrm>
            <a:off x="507999" y="3009900"/>
            <a:ext cx="6447502" cy="3856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750"/>
              </a:spcBef>
              <a:spcAft>
                <a:spcPts val="0"/>
              </a:spcAft>
              <a:buSzPts val="1440"/>
              <a:buFont typeface="Trebuchet MS"/>
              <a:buNone/>
              <a:defRPr sz="1800">
                <a:solidFill>
                  <a:schemeClr val="accent1"/>
                </a:solidFill>
              </a:defRPr>
            </a:lvl1pPr>
            <a:lvl2pPr marL="914400" lvl="1" indent="-228600" algn="l">
              <a:spcBef>
                <a:spcPts val="750"/>
              </a:spcBef>
              <a:spcAft>
                <a:spcPts val="0"/>
              </a:spcAft>
              <a:buSzPts val="960"/>
              <a:buFont typeface="Trebuchet MS"/>
              <a:buNone/>
              <a:defRPr/>
            </a:lvl2pPr>
            <a:lvl3pPr marL="1371600" lvl="2" indent="-228600" algn="l">
              <a:spcBef>
                <a:spcPts val="750"/>
              </a:spcBef>
              <a:spcAft>
                <a:spcPts val="0"/>
              </a:spcAft>
              <a:buSzPts val="840"/>
              <a:buFont typeface="Trebuchet MS"/>
              <a:buNone/>
              <a:defRPr/>
            </a:lvl3pPr>
            <a:lvl4pPr marL="1828800" lvl="3" indent="-228600" algn="l">
              <a:spcBef>
                <a:spcPts val="750"/>
              </a:spcBef>
              <a:spcAft>
                <a:spcPts val="0"/>
              </a:spcAft>
              <a:buSzPts val="720"/>
              <a:buFont typeface="Trebuchet MS"/>
              <a:buNone/>
              <a:defRPr/>
            </a:lvl4pPr>
            <a:lvl5pPr marL="2286000" lvl="4" indent="-228600" algn="l">
              <a:spcBef>
                <a:spcPts val="750"/>
              </a:spcBef>
              <a:spcAft>
                <a:spcPts val="0"/>
              </a:spcAft>
              <a:buSzPts val="720"/>
              <a:buFont typeface="Trebuchet MS"/>
              <a:buNone/>
              <a:defRPr/>
            </a:lvl5pPr>
            <a:lvl6pPr marL="2743200" lvl="5" indent="-320039" algn="l"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32" name="Google Shape;132;p37"/>
          <p:cNvSpPr txBox="1">
            <a:spLocks noGrp="1"/>
          </p:cNvSpPr>
          <p:nvPr>
            <p:ph type="body" idx="2"/>
          </p:nvPr>
        </p:nvSpPr>
        <p:spPr>
          <a:xfrm>
            <a:off x="508001" y="3395586"/>
            <a:ext cx="6447501" cy="11354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750"/>
              </a:spcBef>
              <a:spcAft>
                <a:spcPts val="0"/>
              </a:spcAft>
              <a:buSzPts val="1080"/>
              <a:buNone/>
              <a:defRPr sz="135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750"/>
              </a:spcBef>
              <a:spcAft>
                <a:spcPts val="0"/>
              </a:spcAft>
              <a:buSzPts val="1080"/>
              <a:buNone/>
              <a:defRPr sz="135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750"/>
              </a:spcBef>
              <a:spcAft>
                <a:spcPts val="0"/>
              </a:spcAft>
              <a:buSzPts val="960"/>
              <a:buNone/>
              <a:defRPr sz="12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750"/>
              </a:spcBef>
              <a:spcAft>
                <a:spcPts val="0"/>
              </a:spcAft>
              <a:buSzPts val="840"/>
              <a:buNone/>
              <a:defRPr sz="105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750"/>
              </a:spcBef>
              <a:spcAft>
                <a:spcPts val="0"/>
              </a:spcAft>
              <a:buSzPts val="840"/>
              <a:buNone/>
              <a:defRPr sz="105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750"/>
              </a:spcBef>
              <a:spcAft>
                <a:spcPts val="0"/>
              </a:spcAft>
              <a:buSzPts val="840"/>
              <a:buNone/>
              <a:defRPr sz="105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750"/>
              </a:spcBef>
              <a:spcAft>
                <a:spcPts val="0"/>
              </a:spcAft>
              <a:buSzPts val="840"/>
              <a:buNone/>
              <a:defRPr sz="105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750"/>
              </a:spcBef>
              <a:spcAft>
                <a:spcPts val="0"/>
              </a:spcAft>
              <a:buSzPts val="840"/>
              <a:buNone/>
              <a:defRPr sz="105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750"/>
              </a:spcBef>
              <a:spcAft>
                <a:spcPts val="0"/>
              </a:spcAft>
              <a:buSzPts val="840"/>
              <a:buNone/>
              <a:defRPr sz="105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33" name="Google Shape;133;p37"/>
          <p:cNvSpPr txBox="1">
            <a:spLocks noGrp="1"/>
          </p:cNvSpPr>
          <p:nvPr>
            <p:ph type="dt" idx="10"/>
          </p:nvPr>
        </p:nvSpPr>
        <p:spPr>
          <a:xfrm>
            <a:off x="5403850" y="4531022"/>
            <a:ext cx="683954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4" name="Google Shape;134;p37"/>
          <p:cNvSpPr txBox="1">
            <a:spLocks noGrp="1"/>
          </p:cNvSpPr>
          <p:nvPr>
            <p:ph type="ftr" idx="11"/>
          </p:nvPr>
        </p:nvSpPr>
        <p:spPr>
          <a:xfrm>
            <a:off x="508001" y="4531022"/>
            <a:ext cx="4723209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p37"/>
          <p:cNvSpPr txBox="1">
            <a:spLocks noGrp="1"/>
          </p:cNvSpPr>
          <p:nvPr>
            <p:ph type="sldNum" idx="12"/>
          </p:nvPr>
        </p:nvSpPr>
        <p:spPr>
          <a:xfrm>
            <a:off x="6442998" y="4531022"/>
            <a:ext cx="512504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000">
        <p15:prstTrans prst="origami"/>
        <p:sndAc>
          <p:stSnd>
            <p:snd r:embed="rId1" name="chimes.wav"/>
          </p:stSnd>
        </p:sndAc>
      </p:transition>
    </mc:Choice>
    <mc:Fallback>
      <p:transition spd="slow">
        <p:fade/>
        <p:sndAc>
          <p:stSnd>
            <p:snd r:embed="rId1" name="chimes.wav"/>
          </p:stSnd>
        </p:sndAc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38"/>
          <p:cNvSpPr txBox="1">
            <a:spLocks noGrp="1"/>
          </p:cNvSpPr>
          <p:nvPr>
            <p:ph type="title"/>
          </p:nvPr>
        </p:nvSpPr>
        <p:spPr>
          <a:xfrm>
            <a:off x="508001" y="457200"/>
            <a:ext cx="6447501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p38"/>
          <p:cNvSpPr txBox="1">
            <a:spLocks noGrp="1"/>
          </p:cNvSpPr>
          <p:nvPr>
            <p:ph type="body" idx="1"/>
          </p:nvPr>
        </p:nvSpPr>
        <p:spPr>
          <a:xfrm rot="5400000">
            <a:off x="2276462" y="-148019"/>
            <a:ext cx="2910580" cy="64475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39" name="Google Shape;139;p38"/>
          <p:cNvSpPr txBox="1">
            <a:spLocks noGrp="1"/>
          </p:cNvSpPr>
          <p:nvPr>
            <p:ph type="dt" idx="10"/>
          </p:nvPr>
        </p:nvSpPr>
        <p:spPr>
          <a:xfrm>
            <a:off x="5403850" y="4531022"/>
            <a:ext cx="683954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0" name="Google Shape;140;p38"/>
          <p:cNvSpPr txBox="1">
            <a:spLocks noGrp="1"/>
          </p:cNvSpPr>
          <p:nvPr>
            <p:ph type="ftr" idx="11"/>
          </p:nvPr>
        </p:nvSpPr>
        <p:spPr>
          <a:xfrm>
            <a:off x="508001" y="4531022"/>
            <a:ext cx="4723209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1" name="Google Shape;141;p38"/>
          <p:cNvSpPr txBox="1">
            <a:spLocks noGrp="1"/>
          </p:cNvSpPr>
          <p:nvPr>
            <p:ph type="sldNum" idx="12"/>
          </p:nvPr>
        </p:nvSpPr>
        <p:spPr>
          <a:xfrm>
            <a:off x="6442998" y="4531022"/>
            <a:ext cx="512504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000">
        <p15:prstTrans prst="origami"/>
        <p:sndAc>
          <p:stSnd>
            <p:snd r:embed="rId1" name="chimes.wav"/>
          </p:stSnd>
        </p:sndAc>
      </p:transition>
    </mc:Choice>
    <mc:Fallback>
      <p:transition spd="slow">
        <p:fade/>
        <p:sndAc>
          <p:stSnd>
            <p:snd r:embed="rId1" name="chimes.wav"/>
          </p:stSnd>
        </p:sndAc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39"/>
          <p:cNvSpPr txBox="1">
            <a:spLocks noGrp="1"/>
          </p:cNvSpPr>
          <p:nvPr>
            <p:ph type="title"/>
          </p:nvPr>
        </p:nvSpPr>
        <p:spPr>
          <a:xfrm rot="5400000">
            <a:off x="4495739" y="1937216"/>
            <a:ext cx="3938588" cy="9785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4" name="Google Shape;144;p39"/>
          <p:cNvSpPr txBox="1">
            <a:spLocks noGrp="1"/>
          </p:cNvSpPr>
          <p:nvPr>
            <p:ph type="body" idx="1"/>
          </p:nvPr>
        </p:nvSpPr>
        <p:spPr>
          <a:xfrm rot="5400000">
            <a:off x="1186264" y="-221062"/>
            <a:ext cx="3938588" cy="5295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45" name="Google Shape;145;p39"/>
          <p:cNvSpPr txBox="1">
            <a:spLocks noGrp="1"/>
          </p:cNvSpPr>
          <p:nvPr>
            <p:ph type="dt" idx="10"/>
          </p:nvPr>
        </p:nvSpPr>
        <p:spPr>
          <a:xfrm>
            <a:off x="5403850" y="4531022"/>
            <a:ext cx="683954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6" name="Google Shape;146;p39"/>
          <p:cNvSpPr txBox="1">
            <a:spLocks noGrp="1"/>
          </p:cNvSpPr>
          <p:nvPr>
            <p:ph type="ftr" idx="11"/>
          </p:nvPr>
        </p:nvSpPr>
        <p:spPr>
          <a:xfrm>
            <a:off x="508001" y="4531022"/>
            <a:ext cx="4723209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7" name="Google Shape;147;p39"/>
          <p:cNvSpPr txBox="1">
            <a:spLocks noGrp="1"/>
          </p:cNvSpPr>
          <p:nvPr>
            <p:ph type="sldNum" idx="12"/>
          </p:nvPr>
        </p:nvSpPr>
        <p:spPr>
          <a:xfrm>
            <a:off x="6442998" y="4531022"/>
            <a:ext cx="512504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000">
        <p15:prstTrans prst="origami"/>
        <p:sndAc>
          <p:stSnd>
            <p:snd r:embed="rId1" name="chimes.wav"/>
          </p:stSnd>
        </p:sndAc>
      </p:transition>
    </mc:Choice>
    <mc:Fallback>
      <p:transition spd="slow">
        <p:fade/>
        <p:sndAc>
          <p:stSnd>
            <p:snd r:embed="rId1" name="chimes.wav"/>
          </p:stSnd>
        </p:sndAc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1803400"/>
            <a:ext cx="5825202" cy="1234727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3038125"/>
            <a:ext cx="5825202" cy="822674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1239930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000">
        <p15:prstTrans prst="origami"/>
        <p:sndAc>
          <p:stSnd>
            <p:snd r:embed="rId1" name="chimes.wav"/>
          </p:stSnd>
        </p:sndAc>
      </p:transition>
    </mc:Choice>
    <mc:Fallback>
      <p:transition spd="slow">
        <p:fade/>
        <p:sndAc>
          <p:stSnd>
            <p:snd r:embed="rId1" name="chimes.wav"/>
          </p:stSnd>
        </p:sndAc>
      </p:transition>
    </mc:Fallback>
  </mc:AlternateContent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Trebuchet MS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23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23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sz="675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sz="675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sz="675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sz="675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sz="675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sz="675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sz="675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sz="675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sz="675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000">
        <p15:prstTrans prst="origami"/>
        <p:sndAc>
          <p:stSnd>
            <p:snd r:embed="rId1" name="chimes.wav"/>
          </p:stSnd>
        </p:sndAc>
      </p:transition>
    </mc:Choice>
    <mc:Fallback>
      <p:transition spd="slow">
        <p:fade/>
        <p:sndAc>
          <p:stSnd>
            <p:snd r:embed="rId1" name="chimes.wav"/>
          </p:stSnd>
        </p:sndAc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8727649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000">
        <p15:prstTrans prst="origami"/>
        <p:sndAc>
          <p:stSnd>
            <p:snd r:embed="rId1" name="chimes.wav"/>
          </p:stSnd>
        </p:sndAc>
      </p:transition>
    </mc:Choice>
    <mc:Fallback>
      <p:transition spd="slow">
        <p:fade/>
        <p:sndAc>
          <p:stSnd>
            <p:snd r:embed="rId1" name="chimes.wav"/>
          </p:stSnd>
        </p:sndAc>
      </p:transition>
    </mc:Fallback>
  </mc:AlternateContent>
  <p:hf sldNum="0"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2025651"/>
            <a:ext cx="6447501" cy="1369936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6453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976750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000">
        <p15:prstTrans prst="origami"/>
        <p:sndAc>
          <p:stSnd>
            <p:snd r:embed="rId1" name="chimes.wav"/>
          </p:stSnd>
        </p:sndAc>
      </p:transition>
    </mc:Choice>
    <mc:Fallback>
      <p:transition spd="slow">
        <p:fade/>
        <p:sndAc>
          <p:stSnd>
            <p:snd r:embed="rId1" name="chimes.wav"/>
          </p:stSnd>
        </p:sndAc>
      </p:transition>
    </mc:Fallback>
  </mc:AlternateContent>
  <p:hf sldNum="0"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1620442"/>
            <a:ext cx="3138026" cy="2910579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1620442"/>
            <a:ext cx="3138026" cy="291058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867589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000">
        <p15:prstTrans prst="origami"/>
        <p:sndAc>
          <p:stSnd>
            <p:snd r:embed="rId1" name="chimes.wav"/>
          </p:stSnd>
        </p:sndAc>
      </p:transition>
    </mc:Choice>
    <mc:Fallback>
      <p:transition spd="slow">
        <p:fade/>
        <p:sndAc>
          <p:stSnd>
            <p:snd r:embed="rId1" name="chimes.wav"/>
          </p:stSnd>
        </p:sndAc>
      </p:transition>
    </mc:Fallback>
  </mc:AlternateContent>
  <p:hf sldNum="0"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09" y="1620737"/>
            <a:ext cx="3139217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09" y="2052934"/>
            <a:ext cx="3139217" cy="2478088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1620737"/>
            <a:ext cx="3139214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88" y="2052934"/>
            <a:ext cx="3139213" cy="2478088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079558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000">
        <p15:prstTrans prst="origami"/>
        <p:sndAc>
          <p:stSnd>
            <p:snd r:embed="rId1" name="chimes.wav"/>
          </p:stSnd>
        </p:sndAc>
      </p:transition>
    </mc:Choice>
    <mc:Fallback>
      <p:transition spd="slow">
        <p:fade/>
        <p:sndAc>
          <p:stSnd>
            <p:snd r:embed="rId1" name="chimes.wav"/>
          </p:stSnd>
        </p:sndAc>
      </p:transition>
    </mc:Fallback>
  </mc:AlternateContent>
  <p:hf sldNum="0"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9906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2578521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000">
        <p15:prstTrans prst="origami"/>
        <p:sndAc>
          <p:stSnd>
            <p:snd r:embed="rId1" name="chimes.wav"/>
          </p:stSnd>
        </p:sndAc>
      </p:transition>
    </mc:Choice>
    <mc:Fallback>
      <p:transition spd="slow">
        <p:fade/>
        <p:sndAc>
          <p:stSnd>
            <p:snd r:embed="rId1" name="chimes.wav"/>
          </p:stSnd>
        </p:sndAc>
      </p:transition>
    </mc:Fallback>
  </mc:AlternateContent>
  <p:hf sldNum="0"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3313021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000">
        <p15:prstTrans prst="origami"/>
        <p:sndAc>
          <p:stSnd>
            <p:snd r:embed="rId1" name="chimes.wav"/>
          </p:stSnd>
        </p:sndAc>
      </p:transition>
    </mc:Choice>
    <mc:Fallback>
      <p:transition spd="slow">
        <p:fade/>
        <p:sndAc>
          <p:stSnd>
            <p:snd r:embed="rId1" name="chimes.wav"/>
          </p:stSnd>
        </p:sndAc>
      </p:transition>
    </mc:Fallback>
  </mc:AlternateContent>
  <p:hf sldNum="0"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123953"/>
            <a:ext cx="2890896" cy="958850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386193"/>
            <a:ext cx="3385156" cy="4144828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082802"/>
            <a:ext cx="2890896" cy="1938337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342797" indent="0">
              <a:buNone/>
              <a:defRPr sz="1050"/>
            </a:lvl2pPr>
            <a:lvl3pPr marL="685595" indent="0">
              <a:buNone/>
              <a:defRPr sz="900"/>
            </a:lvl3pPr>
            <a:lvl4pPr marL="1028392" indent="0">
              <a:buNone/>
              <a:defRPr sz="750"/>
            </a:lvl4pPr>
            <a:lvl5pPr marL="1371188" indent="0">
              <a:buNone/>
              <a:defRPr sz="750"/>
            </a:lvl5pPr>
            <a:lvl6pPr marL="1713986" indent="0">
              <a:buNone/>
              <a:defRPr sz="750"/>
            </a:lvl6pPr>
            <a:lvl7pPr marL="2056783" indent="0">
              <a:buNone/>
              <a:defRPr sz="750"/>
            </a:lvl7pPr>
            <a:lvl8pPr marL="2399580" indent="0">
              <a:buNone/>
              <a:defRPr sz="750"/>
            </a:lvl8pPr>
            <a:lvl9pPr marL="2742377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441331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000">
        <p15:prstTrans prst="origami"/>
        <p:sndAc>
          <p:stSnd>
            <p:snd r:embed="rId1" name="chimes.wav"/>
          </p:stSnd>
        </p:sndAc>
      </p:transition>
    </mc:Choice>
    <mc:Fallback>
      <p:transition spd="slow">
        <p:fade/>
        <p:sndAc>
          <p:stSnd>
            <p:snd r:embed="rId1" name="chimes.wav"/>
          </p:stSnd>
        </p:sndAc>
      </p:transition>
    </mc:Fallback>
  </mc:AlternateContent>
  <p:hf sldNum="0"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600450"/>
            <a:ext cx="6447500" cy="42505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1" y="457200"/>
            <a:ext cx="6447501" cy="2884289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4025504"/>
            <a:ext cx="6447500" cy="505518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828389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000">
        <p15:prstTrans prst="origami"/>
        <p:sndAc>
          <p:stSnd>
            <p:snd r:embed="rId1" name="chimes.wav"/>
          </p:stSnd>
        </p:sndAc>
      </p:transition>
    </mc:Choice>
    <mc:Fallback>
      <p:transition spd="slow">
        <p:fade/>
        <p:sndAc>
          <p:stSnd>
            <p:snd r:embed="rId1" name="chimes.wav"/>
          </p:stSnd>
        </p:sndAc>
      </p:transition>
    </mc:Fallback>
  </mc:AlternateContent>
  <p:hf sldNum="0"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25527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2800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8883657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000">
        <p15:prstTrans prst="origami"/>
        <p:sndAc>
          <p:stSnd>
            <p:snd r:embed="rId1" name="chimes.wav"/>
          </p:stSnd>
        </p:sndAc>
      </p:transition>
    </mc:Choice>
    <mc:Fallback>
      <p:transition spd="slow">
        <p:fade/>
        <p:sndAc>
          <p:stSnd>
            <p:snd r:embed="rId1" name="chimes.wav"/>
          </p:stSnd>
        </p:sndAc>
      </p:transition>
    </mc:Fallback>
  </mc:AlternateContent>
  <p:hf sldNum="0" hdr="0" ft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4" y="2724150"/>
            <a:ext cx="5418393" cy="28575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2800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 smtClean="0"/>
              <a:t>‹Nº›</a:t>
            </a:fld>
            <a:endParaRPr lang="es-MX"/>
          </a:p>
        </p:txBody>
      </p:sp>
      <p:sp>
        <p:nvSpPr>
          <p:cNvPr id="20" name="TextBox 19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sz="1050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7001553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000">
        <p15:prstTrans prst="origami"/>
        <p:sndAc>
          <p:stSnd>
            <p:snd r:embed="rId1" name="chimes.wav"/>
          </p:stSnd>
        </p:sndAc>
      </p:transition>
    </mc:Choice>
    <mc:Fallback>
      <p:transition spd="slow">
        <p:fade/>
        <p:sndAc>
          <p:stSnd>
            <p:snd r:embed="rId1" name="chimes.wav"/>
          </p:stSnd>
        </p:sndAc>
      </p:transition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iapositiva de título" type="title">
  <p:cSld name="TITLE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oogle Shape;32;p24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33" name="Google Shape;33;p24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w="9525" cap="flat" cmpd="sng">
              <a:solidFill>
                <a:srgbClr val="BFBFBF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4" name="Google Shape;34;p24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w="9525" cap="flat" cmpd="sng">
              <a:solidFill>
                <a:srgbClr val="D8D8D8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35" name="Google Shape;35;p24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 extrusionOk="0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</p:sp>
        <p:sp>
          <p:nvSpPr>
            <p:cNvPr id="36" name="Google Shape;36;p24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 extrusionOk="0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37" name="Google Shape;37;p24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4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 extrusionOk="0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803"/>
              </a:srgbClr>
            </a:solidFill>
            <a:ln>
              <a:noFill/>
            </a:ln>
          </p:spPr>
        </p:sp>
        <p:sp>
          <p:nvSpPr>
            <p:cNvPr id="39" name="Google Shape;39;p24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 extrusionOk="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803"/>
              </a:srgbClr>
            </a:solidFill>
            <a:ln>
              <a:noFill/>
            </a:ln>
          </p:spPr>
        </p:sp>
        <p:sp>
          <p:nvSpPr>
            <p:cNvPr id="40" name="Google Shape;40;p24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 extrusionOk="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</p:sp>
        <p:sp>
          <p:nvSpPr>
            <p:cNvPr id="41" name="Google Shape;41;p24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4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3" name="Google Shape;43;p24"/>
          <p:cNvSpPr txBox="1">
            <a:spLocks noGrp="1"/>
          </p:cNvSpPr>
          <p:nvPr>
            <p:ph type="ctrTitle"/>
          </p:nvPr>
        </p:nvSpPr>
        <p:spPr>
          <a:xfrm>
            <a:off x="1130300" y="1803400"/>
            <a:ext cx="5825202" cy="12347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50"/>
              <a:buFont typeface="Trebuchet MS"/>
              <a:buNone/>
              <a:defRPr sz="4050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4"/>
          <p:cNvSpPr txBox="1">
            <a:spLocks noGrp="1"/>
          </p:cNvSpPr>
          <p:nvPr>
            <p:ph type="subTitle" idx="1"/>
          </p:nvPr>
        </p:nvSpPr>
        <p:spPr>
          <a:xfrm>
            <a:off x="1130300" y="3038125"/>
            <a:ext cx="5825202" cy="822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r">
              <a:spcBef>
                <a:spcPts val="750"/>
              </a:spcBef>
              <a:spcAft>
                <a:spcPts val="0"/>
              </a:spcAft>
              <a:buSzPts val="1080"/>
              <a:buNone/>
              <a:defRPr>
                <a:solidFill>
                  <a:srgbClr val="7F7F7F"/>
                </a:solidFill>
              </a:defRPr>
            </a:lvl1pPr>
            <a:lvl2pPr lvl="1" algn="ctr">
              <a:spcBef>
                <a:spcPts val="75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750"/>
              </a:spcBef>
              <a:spcAft>
                <a:spcPts val="0"/>
              </a:spcAft>
              <a:buSzPts val="84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750"/>
              </a:spcBef>
              <a:spcAft>
                <a:spcPts val="0"/>
              </a:spcAft>
              <a:buSzPts val="72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750"/>
              </a:spcBef>
              <a:spcAft>
                <a:spcPts val="0"/>
              </a:spcAft>
              <a:buSzPts val="72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750"/>
              </a:spcBef>
              <a:spcAft>
                <a:spcPts val="0"/>
              </a:spcAft>
              <a:buSzPts val="72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750"/>
              </a:spcBef>
              <a:spcAft>
                <a:spcPts val="0"/>
              </a:spcAft>
              <a:buSzPts val="72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750"/>
              </a:spcBef>
              <a:spcAft>
                <a:spcPts val="0"/>
              </a:spcAft>
              <a:buSzPts val="72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750"/>
              </a:spcBef>
              <a:spcAft>
                <a:spcPts val="0"/>
              </a:spcAft>
              <a:buSzPts val="72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24"/>
          <p:cNvSpPr txBox="1">
            <a:spLocks noGrp="1"/>
          </p:cNvSpPr>
          <p:nvPr>
            <p:ph type="dt" idx="10"/>
          </p:nvPr>
        </p:nvSpPr>
        <p:spPr>
          <a:xfrm>
            <a:off x="5403850" y="4531022"/>
            <a:ext cx="683954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24"/>
          <p:cNvSpPr txBox="1">
            <a:spLocks noGrp="1"/>
          </p:cNvSpPr>
          <p:nvPr>
            <p:ph type="ftr" idx="11"/>
          </p:nvPr>
        </p:nvSpPr>
        <p:spPr>
          <a:xfrm>
            <a:off x="508001" y="4531022"/>
            <a:ext cx="4723209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4"/>
          <p:cNvSpPr txBox="1">
            <a:spLocks noGrp="1"/>
          </p:cNvSpPr>
          <p:nvPr>
            <p:ph type="sldNum" idx="12"/>
          </p:nvPr>
        </p:nvSpPr>
        <p:spPr>
          <a:xfrm>
            <a:off x="6442998" y="4531022"/>
            <a:ext cx="512504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000">
        <p15:prstTrans prst="origami"/>
        <p:sndAc>
          <p:stSnd>
            <p:snd r:embed="rId1" name="chimes.wav"/>
          </p:stSnd>
        </p:sndAc>
      </p:transition>
    </mc:Choice>
    <mc:Fallback>
      <p:transition spd="slow">
        <p:fade/>
        <p:sndAc>
          <p:stSnd>
            <p:snd r:embed="rId1" name="chimes.wav"/>
          </p:stSnd>
        </p:sndAc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448991"/>
            <a:ext cx="6447501" cy="1946595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565023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000">
        <p15:prstTrans prst="origami"/>
        <p:sndAc>
          <p:stSnd>
            <p:snd r:embed="rId1" name="chimes.wav"/>
          </p:stSnd>
        </p:sndAc>
      </p:transition>
    </mc:Choice>
    <mc:Fallback>
      <p:transition spd="slow">
        <p:fade/>
        <p:sndAc>
          <p:stSnd>
            <p:snd r:embed="rId1" name="chimes.wav"/>
          </p:stSnd>
        </p:sndAc>
      </p:transition>
    </mc:Fallback>
  </mc:AlternateContent>
  <p:hf sldNum="0" hdr="0" ft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 smtClean="0"/>
              <a:t>‹Nº›</a:t>
            </a:fld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9466653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000">
        <p15:prstTrans prst="origami"/>
        <p:sndAc>
          <p:stSnd>
            <p:snd r:embed="rId1" name="chimes.wav"/>
          </p:stSnd>
        </p:sndAc>
      </p:transition>
    </mc:Choice>
    <mc:Fallback>
      <p:transition spd="slow">
        <p:fade/>
        <p:sndAc>
          <p:stSnd>
            <p:snd r:embed="rId1" name="chimes.wav"/>
          </p:stSnd>
        </p:sndAc>
      </p:transition>
    </mc:Fallback>
  </mc:AlternateContent>
  <p:hf sldNum="0" hdr="0" ftr="0" dt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57200"/>
            <a:ext cx="6441152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88466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000">
        <p15:prstTrans prst="origami"/>
        <p:sndAc>
          <p:stSnd>
            <p:snd r:embed="rId1" name="chimes.wav"/>
          </p:stSnd>
        </p:sndAc>
      </p:transition>
    </mc:Choice>
    <mc:Fallback>
      <p:transition spd="slow">
        <p:fade/>
        <p:sndAc>
          <p:stSnd>
            <p:snd r:embed="rId1" name="chimes.wav"/>
          </p:stSnd>
        </p:sndAc>
      </p:transition>
    </mc:Fallback>
  </mc:AlternateContent>
  <p:hf sldNum="0" hdr="0" ftr="0" dt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9452631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000">
        <p15:prstTrans prst="origami"/>
        <p:sndAc>
          <p:stSnd>
            <p:snd r:embed="rId1" name="chimes.wav"/>
          </p:stSnd>
        </p:sndAc>
      </p:transition>
    </mc:Choice>
    <mc:Fallback>
      <p:transition spd="slow">
        <p:fade/>
        <p:sndAc>
          <p:stSnd>
            <p:snd r:embed="rId1" name="chimes.wav"/>
          </p:stSnd>
        </p:sndAc>
      </p:transition>
    </mc:Fallback>
  </mc:AlternateContent>
  <p:hf sldNum="0" hdr="0" ftr="0" dt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5" y="457200"/>
            <a:ext cx="978557" cy="3938588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457200"/>
            <a:ext cx="5295113" cy="393858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8333835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000">
        <p15:prstTrans prst="origami"/>
        <p:sndAc>
          <p:stSnd>
            <p:snd r:embed="rId1" name="chimes.wav"/>
          </p:stSnd>
        </p:sndAc>
      </p:transition>
    </mc:Choice>
    <mc:Fallback>
      <p:transition spd="slow">
        <p:fade/>
        <p:sndAc>
          <p:stSnd>
            <p:snd r:embed="rId1" name="chimes.wav"/>
          </p:stSnd>
        </p:sndAc>
      </p:transition>
    </mc:Fallback>
  </mc:AlternateContent>
  <p:hf sldNum="0" hdr="0" ftr="0" dt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335379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000">
        <p15:prstTrans prst="origami"/>
        <p:sndAc>
          <p:stSnd>
            <p:snd r:embed="rId1" name="chimes.wav"/>
          </p:stSnd>
        </p:sndAc>
      </p:transition>
    </mc:Choice>
    <mc:Fallback>
      <p:transition spd="slow">
        <p:fade/>
        <p:sndAc>
          <p:stSnd>
            <p:snd r:embed="rId1" name="chimes.wav"/>
          </p:stSnd>
        </p:sndAc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182138"/>
            <a:ext cx="6726063" cy="206957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3182884"/>
            <a:ext cx="2307831" cy="20770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1942559"/>
            <a:ext cx="6726064" cy="1245249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1942559"/>
            <a:ext cx="2307832" cy="12452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1" y="2050282"/>
            <a:ext cx="6108101" cy="1029803"/>
          </a:xfrm>
        </p:spPr>
        <p:txBody>
          <a:bodyPr anchor="b">
            <a:noAutofit/>
          </a:bodyPr>
          <a:lstStyle>
            <a:lvl1pPr algn="r">
              <a:defRPr sz="405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3295530"/>
            <a:ext cx="6108101" cy="838265"/>
          </a:xfrm>
        </p:spPr>
        <p:txBody>
          <a:bodyPr>
            <a:normAutofit/>
          </a:bodyPr>
          <a:lstStyle>
            <a:lvl1pPr marL="0" indent="0" algn="r">
              <a:buNone/>
              <a:defRPr sz="15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41510" y="2062753"/>
            <a:ext cx="878916" cy="1017332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412944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000">
        <p15:prstTrans prst="origami"/>
        <p:sndAc>
          <p:stSnd>
            <p:snd r:embed="rId1" name="chimes.wav"/>
          </p:stSnd>
        </p:sndAc>
      </p:transition>
    </mc:Choice>
    <mc:Fallback>
      <p:transition spd="slow">
        <p:fade/>
        <p:sndAc>
          <p:stSnd>
            <p:snd r:embed="rId1" name="chimes.wav"/>
          </p:stSnd>
        </p:sndAc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477680"/>
            <a:ext cx="7828359" cy="240873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478425"/>
            <a:ext cx="1202248" cy="108203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457200"/>
            <a:ext cx="7828359" cy="1026149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7939371" y="457200"/>
            <a:ext cx="1202248" cy="10261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918487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000">
        <p15:prstTrans prst="origami"/>
        <p:sndAc>
          <p:stSnd>
            <p:snd r:embed="rId1" name="chimes.wav"/>
          </p:stSnd>
        </p:sndAc>
      </p:transition>
    </mc:Choice>
    <mc:Fallback>
      <p:transition spd="slow">
        <p:fade/>
        <p:sndAc>
          <p:stSnd>
            <p:snd r:embed="rId1" name="chimes.wav"/>
          </p:stSnd>
        </p:sndAc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3065180"/>
            <a:ext cx="7828359" cy="240873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68" y="3065926"/>
            <a:ext cx="1202248" cy="108203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044700"/>
            <a:ext cx="7828359" cy="1026149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7939369" y="2044700"/>
            <a:ext cx="1202248" cy="10261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2" y="2152421"/>
            <a:ext cx="7210395" cy="818091"/>
          </a:xfrm>
        </p:spPr>
        <p:txBody>
          <a:bodyPr anchor="ctr">
            <a:normAutofit/>
          </a:bodyPr>
          <a:lstStyle>
            <a:lvl1pPr algn="r">
              <a:defRPr sz="27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0242" y="3174129"/>
            <a:ext cx="7210395" cy="1278013"/>
          </a:xfrm>
        </p:spPr>
        <p:txBody>
          <a:bodyPr>
            <a:normAutofit/>
          </a:bodyPr>
          <a:lstStyle>
            <a:lvl1pPr marL="0" indent="0" algn="r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47092" y="2152422"/>
            <a:ext cx="865613" cy="818092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318217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000">
        <p15:prstTrans prst="origami"/>
        <p:sndAc>
          <p:stSnd>
            <p:snd r:embed="rId1" name="chimes.wav"/>
          </p:stSnd>
        </p:sndAc>
      </p:transition>
    </mc:Choice>
    <mc:Fallback>
      <p:transition spd="slow">
        <p:fade/>
        <p:sndAc>
          <p:stSnd>
            <p:snd r:embed="rId1" name="chimes.wav"/>
          </p:stSnd>
        </p:sndAc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477680"/>
            <a:ext cx="7828359" cy="240873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478425"/>
            <a:ext cx="1202248" cy="10820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7200"/>
            <a:ext cx="7828359" cy="1026149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7939371" y="457200"/>
            <a:ext cx="1202248" cy="10261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0240" y="1752655"/>
            <a:ext cx="3523769" cy="269948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95592" y="1752655"/>
            <a:ext cx="3525044" cy="269948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782837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000">
        <p15:prstTrans prst="origami"/>
        <p:sndAc>
          <p:stSnd>
            <p:snd r:embed="rId1" name="chimes.wav"/>
          </p:stSnd>
        </p:sndAc>
      </p:transition>
    </mc:Choice>
    <mc:Fallback>
      <p:transition spd="slow">
        <p:fade/>
        <p:sndAc>
          <p:stSnd>
            <p:snd r:embed="rId1" name="chimes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25"/>
          <p:cNvSpPr txBox="1">
            <a:spLocks noGrp="1"/>
          </p:cNvSpPr>
          <p:nvPr>
            <p:ph type="title"/>
          </p:nvPr>
        </p:nvSpPr>
        <p:spPr>
          <a:xfrm>
            <a:off x="508001" y="457200"/>
            <a:ext cx="6447501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700"/>
              <a:buFont typeface="Trebuchet MS"/>
              <a:buNone/>
              <a:defRPr sz="27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25"/>
          <p:cNvSpPr txBox="1">
            <a:spLocks noGrp="1"/>
          </p:cNvSpPr>
          <p:nvPr>
            <p:ph type="body" idx="1"/>
          </p:nvPr>
        </p:nvSpPr>
        <p:spPr>
          <a:xfrm>
            <a:off x="508001" y="1620442"/>
            <a:ext cx="6447501" cy="29105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51" name="Google Shape;51;p25"/>
          <p:cNvSpPr txBox="1">
            <a:spLocks noGrp="1"/>
          </p:cNvSpPr>
          <p:nvPr>
            <p:ph type="dt" idx="10"/>
          </p:nvPr>
        </p:nvSpPr>
        <p:spPr>
          <a:xfrm>
            <a:off x="5403850" y="4531022"/>
            <a:ext cx="683954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5"/>
          <p:cNvSpPr txBox="1">
            <a:spLocks noGrp="1"/>
          </p:cNvSpPr>
          <p:nvPr>
            <p:ph type="ftr" idx="11"/>
          </p:nvPr>
        </p:nvSpPr>
        <p:spPr>
          <a:xfrm>
            <a:off x="508001" y="4531022"/>
            <a:ext cx="4723209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5"/>
          <p:cNvSpPr txBox="1">
            <a:spLocks noGrp="1"/>
          </p:cNvSpPr>
          <p:nvPr>
            <p:ph type="sldNum" idx="12"/>
          </p:nvPr>
        </p:nvSpPr>
        <p:spPr>
          <a:xfrm>
            <a:off x="6442998" y="4531022"/>
            <a:ext cx="512504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000">
        <p15:prstTrans prst="origami"/>
        <p:sndAc>
          <p:stSnd>
            <p:snd r:embed="rId1" name="chimes.wav"/>
          </p:stSnd>
        </p:sndAc>
      </p:transition>
    </mc:Choice>
    <mc:Fallback>
      <p:transition spd="slow">
        <p:fade/>
        <p:sndAc>
          <p:stSnd>
            <p:snd r:embed="rId1" name="chimes.wav"/>
          </p:stSnd>
        </p:sndAc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477680"/>
            <a:ext cx="7828359" cy="240873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478425"/>
            <a:ext cx="1202248" cy="108203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457200"/>
            <a:ext cx="7828359" cy="1026149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7939371" y="457200"/>
            <a:ext cx="1202248" cy="10261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0" y="564922"/>
            <a:ext cx="7210397" cy="81070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9763" y="1752655"/>
            <a:ext cx="3354245" cy="51985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42" y="2272507"/>
            <a:ext cx="3523766" cy="217963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5116" y="1752655"/>
            <a:ext cx="3355521" cy="519057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95593" y="2272507"/>
            <a:ext cx="3525044" cy="217963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510724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000">
        <p15:prstTrans prst="origami"/>
        <p:sndAc>
          <p:stSnd>
            <p:snd r:embed="rId1" name="chimes.wav"/>
          </p:stSnd>
        </p:sndAc>
      </p:transition>
    </mc:Choice>
    <mc:Fallback>
      <p:transition spd="slow">
        <p:fade/>
        <p:sndAc>
          <p:stSnd>
            <p:snd r:embed="rId1" name="chimes.wav"/>
          </p:stSnd>
        </p:sndAc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477680"/>
            <a:ext cx="7828359" cy="240873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478425"/>
            <a:ext cx="1202248" cy="108203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457200"/>
            <a:ext cx="7828359" cy="1026149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7939371" y="457200"/>
            <a:ext cx="1202248" cy="10261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465991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000">
        <p15:prstTrans prst="origami"/>
        <p:sndAc>
          <p:stSnd>
            <p:snd r:embed="rId1" name="chimes.wav"/>
          </p:stSnd>
        </p:sndAc>
      </p:transition>
    </mc:Choice>
    <mc:Fallback>
      <p:transition spd="slow">
        <p:fade/>
        <p:sndAc>
          <p:stSnd>
            <p:snd r:embed="rId1" name="chimes.wav"/>
          </p:stSnd>
        </p:sndAc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478425"/>
            <a:ext cx="1202248" cy="10820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939371" y="457200"/>
            <a:ext cx="1202248" cy="10261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803801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000">
        <p15:prstTrans prst="origami"/>
        <p:sndAc>
          <p:stSnd>
            <p:snd r:embed="rId1" name="chimes.wav"/>
          </p:stSnd>
        </p:sndAc>
      </p:transition>
    </mc:Choice>
    <mc:Fallback>
      <p:transition spd="slow">
        <p:fade/>
        <p:sndAc>
          <p:stSnd>
            <p:snd r:embed="rId1" name="chimes.wav"/>
          </p:stSnd>
        </p:sndAc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477680"/>
            <a:ext cx="7828359" cy="240873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478425"/>
            <a:ext cx="1202248" cy="10820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7200"/>
            <a:ext cx="7828359" cy="1026149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7939371" y="457200"/>
            <a:ext cx="1202248" cy="10261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1" y="564920"/>
            <a:ext cx="7210394" cy="810705"/>
          </a:xfrm>
        </p:spPr>
        <p:txBody>
          <a:bodyPr anchor="ctr">
            <a:normAutofit/>
          </a:bodyPr>
          <a:lstStyle>
            <a:lvl1pPr>
              <a:defRPr sz="27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1752655"/>
            <a:ext cx="4206252" cy="269948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241" y="1752654"/>
            <a:ext cx="2842559" cy="2699488"/>
          </a:xfrm>
        </p:spPr>
        <p:txBody>
          <a:bodyPr anchor="ctr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8146219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000">
        <p15:prstTrans prst="origami"/>
        <p:sndAc>
          <p:stSnd>
            <p:snd r:embed="rId1" name="chimes.wav"/>
          </p:stSnd>
        </p:sndAc>
      </p:transition>
    </mc:Choice>
    <mc:Fallback>
      <p:transition spd="slow">
        <p:fade/>
        <p:sndAc>
          <p:stSnd>
            <p:snd r:embed="rId1" name="chimes.wav"/>
          </p:stSnd>
        </p:sndAc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477680"/>
            <a:ext cx="7828359" cy="240873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478425"/>
            <a:ext cx="1202248" cy="10820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7200"/>
            <a:ext cx="7828359" cy="1026149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7939371" y="457200"/>
            <a:ext cx="1202248" cy="10261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3" y="564921"/>
            <a:ext cx="7210393" cy="810704"/>
          </a:xfrm>
        </p:spPr>
        <p:txBody>
          <a:bodyPr anchor="ctr">
            <a:normAutofit/>
          </a:bodyPr>
          <a:lstStyle>
            <a:lvl1pPr>
              <a:defRPr sz="27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651250" y="1752656"/>
            <a:ext cx="4069387" cy="2699484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242" y="1752655"/>
            <a:ext cx="2907192" cy="2699486"/>
          </a:xfrm>
        </p:spPr>
        <p:txBody>
          <a:bodyPr anchor="ctr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1156435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000">
        <p15:prstTrans prst="origami"/>
        <p:sndAc>
          <p:stSnd>
            <p:snd r:embed="rId1" name="chimes.wav"/>
          </p:stSnd>
        </p:sndAc>
      </p:transition>
    </mc:Choice>
    <mc:Fallback>
      <p:transition spd="slow">
        <p:fade/>
        <p:sndAc>
          <p:stSnd>
            <p:snd r:embed="rId1" name="chimes.wav"/>
          </p:stSnd>
        </p:sndAc>
      </p:transition>
    </mc:Fallback>
  </mc:AlternateContent>
  <p:hf sldNum="0" hdr="0" ftr="0" dt="0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446471"/>
            <a:ext cx="7828359" cy="240873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4447216"/>
            <a:ext cx="1202248" cy="10820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3425991"/>
            <a:ext cx="7828359" cy="1026149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7939371" y="3425991"/>
            <a:ext cx="1202248" cy="10261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2" y="3533713"/>
            <a:ext cx="7210394" cy="339788"/>
          </a:xfrm>
        </p:spPr>
        <p:txBody>
          <a:bodyPr anchor="b">
            <a:normAutofit/>
          </a:bodyPr>
          <a:lstStyle>
            <a:lvl1pPr>
              <a:defRPr sz="1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0242" y="457198"/>
            <a:ext cx="7210394" cy="2692181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239" y="3877188"/>
            <a:ext cx="7210397" cy="46722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47092" y="3533482"/>
            <a:ext cx="865613" cy="818092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655063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000">
        <p15:prstTrans prst="origami"/>
        <p:sndAc>
          <p:stSnd>
            <p:snd r:embed="rId1" name="chimes.wav"/>
          </p:stSnd>
        </p:sndAc>
      </p:transition>
    </mc:Choice>
    <mc:Fallback>
      <p:transition spd="slow">
        <p:fade/>
        <p:sndAc>
          <p:stSnd>
            <p:snd r:embed="rId1" name="chimes.wav"/>
          </p:stSnd>
        </p:sndAc>
      </p:transition>
    </mc:Fallback>
  </mc:AlternateContent>
  <p:hf sldNum="0" hdr="0" ftr="0" dt="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446471"/>
            <a:ext cx="7828359" cy="240873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4447216"/>
            <a:ext cx="1202248" cy="10820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3425991"/>
            <a:ext cx="7828359" cy="1026149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7939371" y="3425991"/>
            <a:ext cx="1202248" cy="10261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1" y="457198"/>
            <a:ext cx="7210394" cy="2694563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242" y="3533712"/>
            <a:ext cx="7210394" cy="818092"/>
          </a:xfrm>
        </p:spPr>
        <p:txBody>
          <a:bodyPr anchor="ctr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47092" y="3533712"/>
            <a:ext cx="865613" cy="818092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4528553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000">
        <p15:prstTrans prst="origami"/>
        <p:sndAc>
          <p:stSnd>
            <p:snd r:embed="rId1" name="chimes.wav"/>
          </p:stSnd>
        </p:sndAc>
      </p:transition>
    </mc:Choice>
    <mc:Fallback>
      <p:transition spd="slow">
        <p:fade/>
        <p:sndAc>
          <p:stSnd>
            <p:snd r:embed="rId1" name="chimes.wav"/>
          </p:stSnd>
        </p:sndAc>
      </p:transition>
    </mc:Fallback>
  </mc:AlternateContent>
  <p:hf sldNum="0" hdr="0" ftr="0" dt="0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446471"/>
            <a:ext cx="7828359" cy="240873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4447216"/>
            <a:ext cx="1202248" cy="108203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3425991"/>
            <a:ext cx="7828359" cy="1026149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7939371" y="3425991"/>
            <a:ext cx="1202248" cy="10261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92" y="457199"/>
            <a:ext cx="6539158" cy="2277046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051717" y="2740034"/>
            <a:ext cx="6117434" cy="411726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242" y="3533712"/>
            <a:ext cx="7210394" cy="818092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47092" y="3532444"/>
            <a:ext cx="865613" cy="818092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 smtClean="0"/>
              <a:t>‹Nº›</a:t>
            </a:fld>
            <a:endParaRPr lang="es-MX"/>
          </a:p>
        </p:txBody>
      </p:sp>
      <p:sp>
        <p:nvSpPr>
          <p:cNvPr id="16" name="TextBox 15"/>
          <p:cNvSpPr txBox="1"/>
          <p:nvPr/>
        </p:nvSpPr>
        <p:spPr>
          <a:xfrm>
            <a:off x="437679" y="56108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54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247107" y="2275143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54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9671576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000">
        <p15:prstTrans prst="origami"/>
        <p:sndAc>
          <p:stSnd>
            <p:snd r:embed="rId1" name="chimes.wav"/>
          </p:stSnd>
        </p:sndAc>
      </p:transition>
    </mc:Choice>
    <mc:Fallback>
      <p:transition spd="slow">
        <p:fade/>
        <p:sndAc>
          <p:stSnd>
            <p:snd r:embed="rId1" name="chimes.wav"/>
          </p:stSnd>
        </p:sndAc>
      </p:transition>
    </mc:Fallback>
  </mc:AlternateContent>
  <p:hf sldNum="0" hdr="0" ftr="0" dt="0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446471"/>
            <a:ext cx="7828359" cy="240873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4447216"/>
            <a:ext cx="1202248" cy="108203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3425991"/>
            <a:ext cx="7828359" cy="1026149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7939371" y="3425991"/>
            <a:ext cx="1202248" cy="10261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39" y="3533712"/>
            <a:ext cx="7210397" cy="44140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240" y="3975112"/>
            <a:ext cx="7210397" cy="376691"/>
          </a:xfrm>
        </p:spPr>
        <p:txBody>
          <a:bodyPr anchor="t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47092" y="3532444"/>
            <a:ext cx="865613" cy="818092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493848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000">
        <p15:prstTrans prst="origami"/>
        <p:sndAc>
          <p:stSnd>
            <p:snd r:embed="rId1" name="chimes.wav"/>
          </p:stSnd>
        </p:sndAc>
      </p:transition>
    </mc:Choice>
    <mc:Fallback>
      <p:transition spd="slow">
        <p:fade/>
        <p:sndAc>
          <p:stSnd>
            <p:snd r:embed="rId1" name="chimes.wav"/>
          </p:stSnd>
        </p:sndAc>
      </p:transition>
    </mc:Fallback>
  </mc:AlternateContent>
  <p:hf sldNum="0" hdr="0" ftr="0" dt="0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477680"/>
            <a:ext cx="7828359" cy="240873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478425"/>
            <a:ext cx="1202248" cy="108203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457200"/>
            <a:ext cx="7828359" cy="1026149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7939371" y="457200"/>
            <a:ext cx="1202248" cy="10261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01917" y="564921"/>
            <a:ext cx="7218720" cy="81070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95709" y="1752655"/>
            <a:ext cx="2302526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10241" y="2267005"/>
            <a:ext cx="2287277" cy="2185135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67019" y="1752655"/>
            <a:ext cx="2297430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59103" y="2267005"/>
            <a:ext cx="2297430" cy="2185135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418117" y="1752655"/>
            <a:ext cx="2302519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418117" y="2267005"/>
            <a:ext cx="2302519" cy="2185135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4288904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000">
        <p15:prstTrans prst="origami"/>
        <p:sndAc>
          <p:stSnd>
            <p:snd r:embed="rId1" name="chimes.wav"/>
          </p:stSnd>
        </p:sndAc>
      </p:transition>
    </mc:Choice>
    <mc:Fallback>
      <p:transition spd="slow">
        <p:fade/>
        <p:sndAc>
          <p:stSnd>
            <p:snd r:embed="rId1" name="chimes.wav"/>
          </p:stSnd>
        </p:sndAc>
      </p:transition>
    </mc:Fallback>
  </mc:AlternateContent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6"/>
          <p:cNvSpPr txBox="1">
            <a:spLocks noGrp="1"/>
          </p:cNvSpPr>
          <p:nvPr>
            <p:ph type="title"/>
          </p:nvPr>
        </p:nvSpPr>
        <p:spPr>
          <a:xfrm>
            <a:off x="508001" y="2025651"/>
            <a:ext cx="6447501" cy="13699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Trebuchet MS"/>
              <a:buNone/>
              <a:defRPr sz="30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6"/>
          <p:cNvSpPr txBox="1">
            <a:spLocks noGrp="1"/>
          </p:cNvSpPr>
          <p:nvPr>
            <p:ph type="body" idx="1"/>
          </p:nvPr>
        </p:nvSpPr>
        <p:spPr>
          <a:xfrm>
            <a:off x="508001" y="3395586"/>
            <a:ext cx="6447501" cy="64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750"/>
              </a:spcBef>
              <a:spcAft>
                <a:spcPts val="0"/>
              </a:spcAft>
              <a:buSzPts val="1200"/>
              <a:buNone/>
              <a:defRPr sz="15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750"/>
              </a:spcBef>
              <a:spcAft>
                <a:spcPts val="0"/>
              </a:spcAft>
              <a:buSzPts val="1080"/>
              <a:buNone/>
              <a:defRPr sz="135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750"/>
              </a:spcBef>
              <a:spcAft>
                <a:spcPts val="0"/>
              </a:spcAft>
              <a:buSzPts val="960"/>
              <a:buNone/>
              <a:defRPr sz="12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750"/>
              </a:spcBef>
              <a:spcAft>
                <a:spcPts val="0"/>
              </a:spcAft>
              <a:buSzPts val="840"/>
              <a:buNone/>
              <a:defRPr sz="105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750"/>
              </a:spcBef>
              <a:spcAft>
                <a:spcPts val="0"/>
              </a:spcAft>
              <a:buSzPts val="840"/>
              <a:buNone/>
              <a:defRPr sz="105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750"/>
              </a:spcBef>
              <a:spcAft>
                <a:spcPts val="0"/>
              </a:spcAft>
              <a:buSzPts val="840"/>
              <a:buNone/>
              <a:defRPr sz="105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750"/>
              </a:spcBef>
              <a:spcAft>
                <a:spcPts val="0"/>
              </a:spcAft>
              <a:buSzPts val="840"/>
              <a:buNone/>
              <a:defRPr sz="105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750"/>
              </a:spcBef>
              <a:spcAft>
                <a:spcPts val="0"/>
              </a:spcAft>
              <a:buSzPts val="840"/>
              <a:buNone/>
              <a:defRPr sz="105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750"/>
              </a:spcBef>
              <a:spcAft>
                <a:spcPts val="0"/>
              </a:spcAft>
              <a:buSzPts val="840"/>
              <a:buNone/>
              <a:defRPr sz="105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57" name="Google Shape;57;p26"/>
          <p:cNvSpPr txBox="1">
            <a:spLocks noGrp="1"/>
          </p:cNvSpPr>
          <p:nvPr>
            <p:ph type="dt" idx="10"/>
          </p:nvPr>
        </p:nvSpPr>
        <p:spPr>
          <a:xfrm>
            <a:off x="5403850" y="4531022"/>
            <a:ext cx="683954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26"/>
          <p:cNvSpPr txBox="1">
            <a:spLocks noGrp="1"/>
          </p:cNvSpPr>
          <p:nvPr>
            <p:ph type="ftr" idx="11"/>
          </p:nvPr>
        </p:nvSpPr>
        <p:spPr>
          <a:xfrm>
            <a:off x="508001" y="4531022"/>
            <a:ext cx="4723209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6"/>
          <p:cNvSpPr txBox="1">
            <a:spLocks noGrp="1"/>
          </p:cNvSpPr>
          <p:nvPr>
            <p:ph type="sldNum" idx="12"/>
          </p:nvPr>
        </p:nvSpPr>
        <p:spPr>
          <a:xfrm>
            <a:off x="6442998" y="4531022"/>
            <a:ext cx="512504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000">
        <p15:prstTrans prst="origami"/>
        <p:sndAc>
          <p:stSnd>
            <p:snd r:embed="rId1" name="chimes.wav"/>
          </p:stSnd>
        </p:sndAc>
      </p:transition>
    </mc:Choice>
    <mc:Fallback>
      <p:transition spd="slow">
        <p:fade/>
        <p:sndAc>
          <p:stSnd>
            <p:snd r:embed="rId1" name="chimes.wav"/>
          </p:stSnd>
        </p:sndAc>
      </p:transition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477680"/>
            <a:ext cx="7828359" cy="240873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478425"/>
            <a:ext cx="1202248" cy="108203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457200"/>
            <a:ext cx="7828359" cy="1026149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7939371" y="457200"/>
            <a:ext cx="1202248" cy="10261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10242" y="564921"/>
            <a:ext cx="7210395" cy="81070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10239" y="3223127"/>
            <a:ext cx="2287279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10239" y="1752655"/>
            <a:ext cx="2287279" cy="1143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10239" y="3655324"/>
            <a:ext cx="2287279" cy="796817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59103" y="3223127"/>
            <a:ext cx="2297430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59103" y="1752655"/>
            <a:ext cx="2297430" cy="1143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58088" y="3655323"/>
            <a:ext cx="2300473" cy="796817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423009" y="3223127"/>
            <a:ext cx="2297629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423008" y="1752655"/>
            <a:ext cx="2297629" cy="1143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422915" y="3655321"/>
            <a:ext cx="2300672" cy="796817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216416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000">
        <p15:prstTrans prst="origami"/>
        <p:sndAc>
          <p:stSnd>
            <p:snd r:embed="rId1" name="chimes.wav"/>
          </p:stSnd>
        </p:sndAc>
      </p:transition>
    </mc:Choice>
    <mc:Fallback>
      <p:transition spd="slow">
        <p:fade/>
        <p:sndAc>
          <p:stSnd>
            <p:snd r:embed="rId1" name="chimes.wav"/>
          </p:stSnd>
        </p:sndAc>
      </p:transition>
    </mc:Fallback>
  </mc:AlternateContent>
  <p:hf sldNum="0" hdr="0" ftr="0" dt="0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477680"/>
            <a:ext cx="7828359" cy="240873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478425"/>
            <a:ext cx="1202248" cy="108203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457200"/>
            <a:ext cx="7828359" cy="1026149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7939371" y="457200"/>
            <a:ext cx="1202248" cy="10261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534172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000">
        <p15:prstTrans prst="origami"/>
        <p:sndAc>
          <p:stSnd>
            <p:snd r:embed="rId1" name="chimes.wav"/>
          </p:stSnd>
        </p:sndAc>
      </p:transition>
    </mc:Choice>
    <mc:Fallback>
      <p:transition spd="slow">
        <p:fade/>
        <p:sndAc>
          <p:stSnd>
            <p:snd r:embed="rId1" name="chimes.wav"/>
          </p:stSnd>
        </p:sndAc>
      </p:transition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6087155" y="1402046"/>
            <a:ext cx="3830241" cy="1026149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7401152" y="4029302"/>
            <a:ext cx="1202248" cy="10261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96923" y="457198"/>
            <a:ext cx="805352" cy="326532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457198"/>
            <a:ext cx="6652503" cy="3994942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05344" y="4452141"/>
            <a:ext cx="2057400" cy="273844"/>
          </a:xfrm>
        </p:spPr>
        <p:txBody>
          <a:bodyPr/>
          <a:lstStyle/>
          <a:p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4452141"/>
            <a:ext cx="4595104" cy="273844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73163" y="4048975"/>
            <a:ext cx="865613" cy="818092"/>
          </a:xfrm>
        </p:spPr>
        <p:txBody>
          <a:bodyPr anchor="t"/>
          <a:lstStyle>
            <a:lvl1pPr algn="ctr">
              <a:defRPr/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130766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000">
        <p15:prstTrans prst="origami"/>
        <p:sndAc>
          <p:stSnd>
            <p:snd r:embed="rId1" name="chimes.wav"/>
          </p:stSnd>
        </p:sndAc>
      </p:transition>
    </mc:Choice>
    <mc:Fallback>
      <p:transition spd="slow">
        <p:fade/>
        <p:sndAc>
          <p:stSnd>
            <p:snd r:embed="rId1" name="chimes.wav"/>
          </p:stSnd>
        </p:sndAc>
      </p:transition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Trebuchet MS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22"/>
          <p:cNvSpPr txBox="1">
            <a:spLocks noGrp="1"/>
          </p:cNvSpPr>
          <p:nvPr>
            <p:ph type="body" idx="1"/>
          </p:nvPr>
        </p:nvSpPr>
        <p:spPr>
          <a:xfrm>
            <a:off x="311700" y="1234050"/>
            <a:ext cx="3999900" cy="333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22"/>
          <p:cNvSpPr txBox="1">
            <a:spLocks noGrp="1"/>
          </p:cNvSpPr>
          <p:nvPr>
            <p:ph type="body" idx="2"/>
          </p:nvPr>
        </p:nvSpPr>
        <p:spPr>
          <a:xfrm>
            <a:off x="4832400" y="1234050"/>
            <a:ext cx="3999900" cy="333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6" name="Google Shape;26;p2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sz="675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sz="675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sz="675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sz="675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sz="675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sz="675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sz="675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sz="675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sz="675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324861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000">
        <p15:prstTrans prst="origami"/>
        <p:sndAc>
          <p:stSnd>
            <p:snd r:embed="rId1" name="chimes.wav"/>
          </p:stSnd>
        </p:sndAc>
      </p:transition>
    </mc:Choice>
    <mc:Fallback>
      <p:transition spd="slow">
        <p:fade/>
        <p:sndAc>
          <p:stSnd>
            <p:snd r:embed="rId1" name="chimes.wav"/>
          </p:stSnd>
        </p:sndAc>
      </p:transition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Trebuchet MS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23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23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sz="675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sz="675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sz="675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sz="675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sz="675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sz="675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sz="675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sz="675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sz="675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2688505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000">
        <p15:prstTrans prst="origami"/>
        <p:sndAc>
          <p:stSnd>
            <p:snd r:embed="rId1" name="chimes.wav"/>
          </p:stSnd>
        </p:sndAc>
      </p:transition>
    </mc:Choice>
    <mc:Fallback>
      <p:transition spd="slow">
        <p:fade/>
        <p:sndAc>
          <p:stSnd>
            <p:snd r:embed="rId1" name="chimes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27"/>
          <p:cNvSpPr txBox="1">
            <a:spLocks noGrp="1"/>
          </p:cNvSpPr>
          <p:nvPr>
            <p:ph type="title"/>
          </p:nvPr>
        </p:nvSpPr>
        <p:spPr>
          <a:xfrm>
            <a:off x="508001" y="457200"/>
            <a:ext cx="6447501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27"/>
          <p:cNvSpPr txBox="1">
            <a:spLocks noGrp="1"/>
          </p:cNvSpPr>
          <p:nvPr>
            <p:ph type="body" idx="1"/>
          </p:nvPr>
        </p:nvSpPr>
        <p:spPr>
          <a:xfrm>
            <a:off x="508001" y="1620442"/>
            <a:ext cx="3138026" cy="29105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63" name="Google Shape;63;p27"/>
          <p:cNvSpPr txBox="1">
            <a:spLocks noGrp="1"/>
          </p:cNvSpPr>
          <p:nvPr>
            <p:ph type="body" idx="2"/>
          </p:nvPr>
        </p:nvSpPr>
        <p:spPr>
          <a:xfrm>
            <a:off x="3817477" y="1620442"/>
            <a:ext cx="3138026" cy="29105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64" name="Google Shape;64;p27"/>
          <p:cNvSpPr txBox="1">
            <a:spLocks noGrp="1"/>
          </p:cNvSpPr>
          <p:nvPr>
            <p:ph type="dt" idx="10"/>
          </p:nvPr>
        </p:nvSpPr>
        <p:spPr>
          <a:xfrm>
            <a:off x="5403850" y="4531022"/>
            <a:ext cx="683954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27"/>
          <p:cNvSpPr txBox="1">
            <a:spLocks noGrp="1"/>
          </p:cNvSpPr>
          <p:nvPr>
            <p:ph type="ftr" idx="11"/>
          </p:nvPr>
        </p:nvSpPr>
        <p:spPr>
          <a:xfrm>
            <a:off x="508001" y="4531022"/>
            <a:ext cx="4723209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7"/>
          <p:cNvSpPr txBox="1">
            <a:spLocks noGrp="1"/>
          </p:cNvSpPr>
          <p:nvPr>
            <p:ph type="sldNum" idx="12"/>
          </p:nvPr>
        </p:nvSpPr>
        <p:spPr>
          <a:xfrm>
            <a:off x="6442998" y="4531022"/>
            <a:ext cx="512504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000">
        <p15:prstTrans prst="origami"/>
        <p:sndAc>
          <p:stSnd>
            <p:snd r:embed="rId1" name="chimes.wav"/>
          </p:stSnd>
        </p:sndAc>
      </p:transition>
    </mc:Choice>
    <mc:Fallback>
      <p:transition spd="slow">
        <p:fade/>
        <p:sndAc>
          <p:stSnd>
            <p:snd r:embed="rId1" name="chimes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8"/>
          <p:cNvSpPr txBox="1">
            <a:spLocks noGrp="1"/>
          </p:cNvSpPr>
          <p:nvPr>
            <p:ph type="title"/>
          </p:nvPr>
        </p:nvSpPr>
        <p:spPr>
          <a:xfrm>
            <a:off x="508001" y="457200"/>
            <a:ext cx="6447501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700"/>
              <a:buFont typeface="Trebuchet MS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8"/>
          <p:cNvSpPr txBox="1">
            <a:spLocks noGrp="1"/>
          </p:cNvSpPr>
          <p:nvPr>
            <p:ph type="body" idx="1"/>
          </p:nvPr>
        </p:nvSpPr>
        <p:spPr>
          <a:xfrm>
            <a:off x="506809" y="1620737"/>
            <a:ext cx="3139217" cy="4321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750"/>
              </a:spcBef>
              <a:spcAft>
                <a:spcPts val="0"/>
              </a:spcAft>
              <a:buSzPts val="1440"/>
              <a:buNone/>
              <a:defRPr sz="1800" b="0"/>
            </a:lvl1pPr>
            <a:lvl2pPr marL="914400" lvl="1" indent="-228600" algn="l">
              <a:spcBef>
                <a:spcPts val="750"/>
              </a:spcBef>
              <a:spcAft>
                <a:spcPts val="0"/>
              </a:spcAft>
              <a:buSzPts val="1200"/>
              <a:buNone/>
              <a:defRPr sz="1500" b="1"/>
            </a:lvl2pPr>
            <a:lvl3pPr marL="1371600" lvl="2" indent="-228600" algn="l">
              <a:spcBef>
                <a:spcPts val="750"/>
              </a:spcBef>
              <a:spcAft>
                <a:spcPts val="0"/>
              </a:spcAft>
              <a:buSzPts val="1080"/>
              <a:buNone/>
              <a:defRPr sz="1350" b="1"/>
            </a:lvl3pPr>
            <a:lvl4pPr marL="1828800" lvl="3" indent="-228600" algn="l">
              <a:spcBef>
                <a:spcPts val="750"/>
              </a:spcBef>
              <a:spcAft>
                <a:spcPts val="0"/>
              </a:spcAft>
              <a:buSzPts val="960"/>
              <a:buNone/>
              <a:defRPr sz="1200" b="1"/>
            </a:lvl4pPr>
            <a:lvl5pPr marL="2286000" lvl="4" indent="-228600" algn="l">
              <a:spcBef>
                <a:spcPts val="750"/>
              </a:spcBef>
              <a:spcAft>
                <a:spcPts val="0"/>
              </a:spcAft>
              <a:buSzPts val="960"/>
              <a:buNone/>
              <a:defRPr sz="1200" b="1"/>
            </a:lvl5pPr>
            <a:lvl6pPr marL="2743200" lvl="5" indent="-228600" algn="l">
              <a:spcBef>
                <a:spcPts val="750"/>
              </a:spcBef>
              <a:spcAft>
                <a:spcPts val="0"/>
              </a:spcAft>
              <a:buSzPts val="960"/>
              <a:buNone/>
              <a:defRPr sz="1200" b="1"/>
            </a:lvl6pPr>
            <a:lvl7pPr marL="3200400" lvl="6" indent="-228600" algn="l">
              <a:spcBef>
                <a:spcPts val="750"/>
              </a:spcBef>
              <a:spcAft>
                <a:spcPts val="0"/>
              </a:spcAft>
              <a:buSzPts val="960"/>
              <a:buNone/>
              <a:defRPr sz="1200" b="1"/>
            </a:lvl7pPr>
            <a:lvl8pPr marL="3657600" lvl="7" indent="-228600" algn="l">
              <a:spcBef>
                <a:spcPts val="750"/>
              </a:spcBef>
              <a:spcAft>
                <a:spcPts val="0"/>
              </a:spcAft>
              <a:buSzPts val="960"/>
              <a:buNone/>
              <a:defRPr sz="1200" b="1"/>
            </a:lvl8pPr>
            <a:lvl9pPr marL="4114800" lvl="8" indent="-228600" algn="l">
              <a:spcBef>
                <a:spcPts val="750"/>
              </a:spcBef>
              <a:spcAft>
                <a:spcPts val="0"/>
              </a:spcAft>
              <a:buSzPts val="960"/>
              <a:buNone/>
              <a:defRPr sz="1200" b="1"/>
            </a:lvl9pPr>
          </a:lstStyle>
          <a:p>
            <a:endParaRPr/>
          </a:p>
        </p:txBody>
      </p:sp>
      <p:sp>
        <p:nvSpPr>
          <p:cNvPr id="70" name="Google Shape;70;p28"/>
          <p:cNvSpPr txBox="1">
            <a:spLocks noGrp="1"/>
          </p:cNvSpPr>
          <p:nvPr>
            <p:ph type="body" idx="2"/>
          </p:nvPr>
        </p:nvSpPr>
        <p:spPr>
          <a:xfrm>
            <a:off x="506809" y="2052934"/>
            <a:ext cx="3139217" cy="24780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71" name="Google Shape;71;p28"/>
          <p:cNvSpPr txBox="1">
            <a:spLocks noGrp="1"/>
          </p:cNvSpPr>
          <p:nvPr>
            <p:ph type="body" idx="3"/>
          </p:nvPr>
        </p:nvSpPr>
        <p:spPr>
          <a:xfrm>
            <a:off x="3816287" y="1620737"/>
            <a:ext cx="3139214" cy="4321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750"/>
              </a:spcBef>
              <a:spcAft>
                <a:spcPts val="0"/>
              </a:spcAft>
              <a:buSzPts val="1440"/>
              <a:buNone/>
              <a:defRPr sz="1800" b="0"/>
            </a:lvl1pPr>
            <a:lvl2pPr marL="914400" lvl="1" indent="-228600" algn="l">
              <a:spcBef>
                <a:spcPts val="750"/>
              </a:spcBef>
              <a:spcAft>
                <a:spcPts val="0"/>
              </a:spcAft>
              <a:buSzPts val="1200"/>
              <a:buNone/>
              <a:defRPr sz="1500" b="1"/>
            </a:lvl2pPr>
            <a:lvl3pPr marL="1371600" lvl="2" indent="-228600" algn="l">
              <a:spcBef>
                <a:spcPts val="750"/>
              </a:spcBef>
              <a:spcAft>
                <a:spcPts val="0"/>
              </a:spcAft>
              <a:buSzPts val="1080"/>
              <a:buNone/>
              <a:defRPr sz="1350" b="1"/>
            </a:lvl3pPr>
            <a:lvl4pPr marL="1828800" lvl="3" indent="-228600" algn="l">
              <a:spcBef>
                <a:spcPts val="750"/>
              </a:spcBef>
              <a:spcAft>
                <a:spcPts val="0"/>
              </a:spcAft>
              <a:buSzPts val="960"/>
              <a:buNone/>
              <a:defRPr sz="1200" b="1"/>
            </a:lvl4pPr>
            <a:lvl5pPr marL="2286000" lvl="4" indent="-228600" algn="l">
              <a:spcBef>
                <a:spcPts val="750"/>
              </a:spcBef>
              <a:spcAft>
                <a:spcPts val="0"/>
              </a:spcAft>
              <a:buSzPts val="960"/>
              <a:buNone/>
              <a:defRPr sz="1200" b="1"/>
            </a:lvl5pPr>
            <a:lvl6pPr marL="2743200" lvl="5" indent="-228600" algn="l">
              <a:spcBef>
                <a:spcPts val="750"/>
              </a:spcBef>
              <a:spcAft>
                <a:spcPts val="0"/>
              </a:spcAft>
              <a:buSzPts val="960"/>
              <a:buNone/>
              <a:defRPr sz="1200" b="1"/>
            </a:lvl6pPr>
            <a:lvl7pPr marL="3200400" lvl="6" indent="-228600" algn="l">
              <a:spcBef>
                <a:spcPts val="750"/>
              </a:spcBef>
              <a:spcAft>
                <a:spcPts val="0"/>
              </a:spcAft>
              <a:buSzPts val="960"/>
              <a:buNone/>
              <a:defRPr sz="1200" b="1"/>
            </a:lvl7pPr>
            <a:lvl8pPr marL="3657600" lvl="7" indent="-228600" algn="l">
              <a:spcBef>
                <a:spcPts val="750"/>
              </a:spcBef>
              <a:spcAft>
                <a:spcPts val="0"/>
              </a:spcAft>
              <a:buSzPts val="960"/>
              <a:buNone/>
              <a:defRPr sz="1200" b="1"/>
            </a:lvl8pPr>
            <a:lvl9pPr marL="4114800" lvl="8" indent="-228600" algn="l">
              <a:spcBef>
                <a:spcPts val="750"/>
              </a:spcBef>
              <a:spcAft>
                <a:spcPts val="0"/>
              </a:spcAft>
              <a:buSzPts val="960"/>
              <a:buNone/>
              <a:defRPr sz="1200" b="1"/>
            </a:lvl9pPr>
          </a:lstStyle>
          <a:p>
            <a:endParaRPr/>
          </a:p>
        </p:txBody>
      </p:sp>
      <p:sp>
        <p:nvSpPr>
          <p:cNvPr id="72" name="Google Shape;72;p28"/>
          <p:cNvSpPr txBox="1">
            <a:spLocks noGrp="1"/>
          </p:cNvSpPr>
          <p:nvPr>
            <p:ph type="body" idx="4"/>
          </p:nvPr>
        </p:nvSpPr>
        <p:spPr>
          <a:xfrm>
            <a:off x="3816288" y="2052934"/>
            <a:ext cx="3139213" cy="24780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73" name="Google Shape;73;p28"/>
          <p:cNvSpPr txBox="1">
            <a:spLocks noGrp="1"/>
          </p:cNvSpPr>
          <p:nvPr>
            <p:ph type="dt" idx="10"/>
          </p:nvPr>
        </p:nvSpPr>
        <p:spPr>
          <a:xfrm>
            <a:off x="5403850" y="4531022"/>
            <a:ext cx="683954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8"/>
          <p:cNvSpPr txBox="1">
            <a:spLocks noGrp="1"/>
          </p:cNvSpPr>
          <p:nvPr>
            <p:ph type="ftr" idx="11"/>
          </p:nvPr>
        </p:nvSpPr>
        <p:spPr>
          <a:xfrm>
            <a:off x="508001" y="4531022"/>
            <a:ext cx="4723209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28"/>
          <p:cNvSpPr txBox="1">
            <a:spLocks noGrp="1"/>
          </p:cNvSpPr>
          <p:nvPr>
            <p:ph type="sldNum" idx="12"/>
          </p:nvPr>
        </p:nvSpPr>
        <p:spPr>
          <a:xfrm>
            <a:off x="6442998" y="4531022"/>
            <a:ext cx="512504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000">
        <p15:prstTrans prst="origami"/>
        <p:sndAc>
          <p:stSnd>
            <p:snd r:embed="rId1" name="chimes.wav"/>
          </p:stSnd>
        </p:sndAc>
      </p:transition>
    </mc:Choice>
    <mc:Fallback>
      <p:transition spd="slow">
        <p:fade/>
        <p:sndAc>
          <p:stSnd>
            <p:snd r:embed="rId1" name="chimes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9"/>
          <p:cNvSpPr txBox="1">
            <a:spLocks noGrp="1"/>
          </p:cNvSpPr>
          <p:nvPr>
            <p:ph type="title"/>
          </p:nvPr>
        </p:nvSpPr>
        <p:spPr>
          <a:xfrm>
            <a:off x="508001" y="457200"/>
            <a:ext cx="6447501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9"/>
          <p:cNvSpPr txBox="1">
            <a:spLocks noGrp="1"/>
          </p:cNvSpPr>
          <p:nvPr>
            <p:ph type="dt" idx="10"/>
          </p:nvPr>
        </p:nvSpPr>
        <p:spPr>
          <a:xfrm>
            <a:off x="5403850" y="4531022"/>
            <a:ext cx="683954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9"/>
          <p:cNvSpPr txBox="1">
            <a:spLocks noGrp="1"/>
          </p:cNvSpPr>
          <p:nvPr>
            <p:ph type="ftr" idx="11"/>
          </p:nvPr>
        </p:nvSpPr>
        <p:spPr>
          <a:xfrm>
            <a:off x="508001" y="4531022"/>
            <a:ext cx="4723209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9"/>
          <p:cNvSpPr txBox="1">
            <a:spLocks noGrp="1"/>
          </p:cNvSpPr>
          <p:nvPr>
            <p:ph type="sldNum" idx="12"/>
          </p:nvPr>
        </p:nvSpPr>
        <p:spPr>
          <a:xfrm>
            <a:off x="6442998" y="4531022"/>
            <a:ext cx="512504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000">
        <p15:prstTrans prst="origami"/>
        <p:sndAc>
          <p:stSnd>
            <p:snd r:embed="rId1" name="chimes.wav"/>
          </p:stSnd>
        </p:sndAc>
      </p:transition>
    </mc:Choice>
    <mc:Fallback>
      <p:transition spd="slow">
        <p:fade/>
        <p:sndAc>
          <p:stSnd>
            <p:snd r:embed="rId1" name="chimes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30"/>
          <p:cNvSpPr txBox="1">
            <a:spLocks noGrp="1"/>
          </p:cNvSpPr>
          <p:nvPr>
            <p:ph type="dt" idx="10"/>
          </p:nvPr>
        </p:nvSpPr>
        <p:spPr>
          <a:xfrm>
            <a:off x="5403850" y="4531022"/>
            <a:ext cx="683954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30"/>
          <p:cNvSpPr txBox="1">
            <a:spLocks noGrp="1"/>
          </p:cNvSpPr>
          <p:nvPr>
            <p:ph type="ftr" idx="11"/>
          </p:nvPr>
        </p:nvSpPr>
        <p:spPr>
          <a:xfrm>
            <a:off x="508001" y="4531022"/>
            <a:ext cx="4723209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30"/>
          <p:cNvSpPr txBox="1">
            <a:spLocks noGrp="1"/>
          </p:cNvSpPr>
          <p:nvPr>
            <p:ph type="sldNum" idx="12"/>
          </p:nvPr>
        </p:nvSpPr>
        <p:spPr>
          <a:xfrm>
            <a:off x="6442998" y="4531022"/>
            <a:ext cx="512504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000">
        <p15:prstTrans prst="origami"/>
        <p:sndAc>
          <p:stSnd>
            <p:snd r:embed="rId1" name="chimes.wav"/>
          </p:stSnd>
        </p:sndAc>
      </p:transition>
    </mc:Choice>
    <mc:Fallback>
      <p:transition spd="slow">
        <p:fade/>
        <p:sndAc>
          <p:stSnd>
            <p:snd r:embed="rId1" name="chimes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slideLayout" Target="../slideLayouts/slideLayout31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slideLayout" Target="../slideLayouts/slideLayout30.xml"/><Relationship Id="rId1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0.xml"/><Relationship Id="rId16" Type="http://schemas.openxmlformats.org/officeDocument/2006/relationships/slideLayout" Target="../slideLayouts/slideLayout34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28.xml"/><Relationship Id="rId19" Type="http://schemas.openxmlformats.org/officeDocument/2006/relationships/audio" Target="../media/audio1.wav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Relationship Id="rId14" Type="http://schemas.openxmlformats.org/officeDocument/2006/relationships/slideLayout" Target="../slideLayouts/slideLayout3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slideLayout" Target="../slideLayouts/slideLayout48.xml"/><Relationship Id="rId1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38.xml"/><Relationship Id="rId21" Type="http://schemas.openxmlformats.org/officeDocument/2006/relationships/audio" Target="../media/audio1.wav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17" Type="http://schemas.openxmlformats.org/officeDocument/2006/relationships/slideLayout" Target="../slideLayouts/slideLayout52.xml"/><Relationship Id="rId2" Type="http://schemas.openxmlformats.org/officeDocument/2006/relationships/slideLayout" Target="../slideLayouts/slideLayout37.xml"/><Relationship Id="rId16" Type="http://schemas.openxmlformats.org/officeDocument/2006/relationships/slideLayout" Target="../slideLayouts/slideLayout51.xml"/><Relationship Id="rId20" Type="http://schemas.openxmlformats.org/officeDocument/2006/relationships/theme" Target="../theme/theme3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45.xml"/><Relationship Id="rId19" Type="http://schemas.openxmlformats.org/officeDocument/2006/relationships/slideLayout" Target="../slideLayouts/slideLayout54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Relationship Id="rId14" Type="http://schemas.openxmlformats.org/officeDocument/2006/relationships/slideLayout" Target="../slideLayouts/slideLayout49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21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7" name="Google Shape;7;p21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w="9525" cap="flat" cmpd="sng">
              <a:solidFill>
                <a:srgbClr val="BFBFBF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8" name="Google Shape;8;p21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w="9525" cap="flat" cmpd="sng">
              <a:solidFill>
                <a:srgbClr val="D8D8D8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9" name="Google Shape;9;p21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 extrusionOk="0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</p:sp>
        <p:sp>
          <p:nvSpPr>
            <p:cNvPr id="10" name="Google Shape;10;p21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 extrusionOk="0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1" name="Google Shape;11;p21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1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 extrusionOk="0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803"/>
              </a:srgbClr>
            </a:solidFill>
            <a:ln>
              <a:noFill/>
            </a:ln>
          </p:spPr>
        </p:sp>
        <p:sp>
          <p:nvSpPr>
            <p:cNvPr id="13" name="Google Shape;13;p21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 extrusionOk="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803"/>
              </a:srgbClr>
            </a:solidFill>
            <a:ln>
              <a:noFill/>
            </a:ln>
          </p:spPr>
        </p:sp>
        <p:sp>
          <p:nvSpPr>
            <p:cNvPr id="14" name="Google Shape;14;p21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 extrusionOk="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</p:sp>
        <p:sp>
          <p:nvSpPr>
            <p:cNvPr id="15" name="Google Shape;15;p21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1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" name="Google Shape;17;p21"/>
          <p:cNvSpPr txBox="1">
            <a:spLocks noGrp="1"/>
          </p:cNvSpPr>
          <p:nvPr>
            <p:ph type="title"/>
          </p:nvPr>
        </p:nvSpPr>
        <p:spPr>
          <a:xfrm>
            <a:off x="508001" y="457200"/>
            <a:ext cx="6447501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700"/>
              <a:buFont typeface="Trebuchet MS"/>
              <a:buNone/>
              <a:defRPr sz="27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1"/>
          <p:cNvSpPr txBox="1">
            <a:spLocks noGrp="1"/>
          </p:cNvSpPr>
          <p:nvPr>
            <p:ph type="body" idx="1"/>
          </p:nvPr>
        </p:nvSpPr>
        <p:spPr>
          <a:xfrm>
            <a:off x="508001" y="1620442"/>
            <a:ext cx="6447501" cy="29105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97180" algn="l" rtl="0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080"/>
              <a:buFont typeface="Noto Sans Symbols"/>
              <a:buChar char="►"/>
              <a:defRPr sz="135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289560" algn="l" rtl="0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81939" algn="l" rtl="0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840"/>
              <a:buFont typeface="Noto Sans Symbols"/>
              <a:buChar char="►"/>
              <a:defRPr sz="105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74319" algn="l" rtl="0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►"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74320" algn="l" rtl="0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►"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74320" algn="l" rtl="0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►"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74320" algn="l" rtl="0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►"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74320" algn="l" rtl="0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►"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74320" algn="l" rtl="0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►"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9" name="Google Shape;19;p21"/>
          <p:cNvSpPr txBox="1">
            <a:spLocks noGrp="1"/>
          </p:cNvSpPr>
          <p:nvPr>
            <p:ph type="dt" idx="10"/>
          </p:nvPr>
        </p:nvSpPr>
        <p:spPr>
          <a:xfrm>
            <a:off x="5403850" y="4531022"/>
            <a:ext cx="683954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Google Shape;20;p21"/>
          <p:cNvSpPr txBox="1">
            <a:spLocks noGrp="1"/>
          </p:cNvSpPr>
          <p:nvPr>
            <p:ph type="ftr" idx="11"/>
          </p:nvPr>
        </p:nvSpPr>
        <p:spPr>
          <a:xfrm>
            <a:off x="508001" y="4531022"/>
            <a:ext cx="4723209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Google Shape;21;p21"/>
          <p:cNvSpPr txBox="1">
            <a:spLocks noGrp="1"/>
          </p:cNvSpPr>
          <p:nvPr>
            <p:ph type="sldNum" idx="12"/>
          </p:nvPr>
        </p:nvSpPr>
        <p:spPr>
          <a:xfrm>
            <a:off x="6442998" y="4531022"/>
            <a:ext cx="512504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sz="675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sz="675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sz="675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sz="675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sz="675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sz="675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sz="675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sz="675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sz="675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000">
        <p15:prstTrans prst="origami"/>
        <p:sndAc>
          <p:stSnd>
            <p:snd r:embed="rId20" name="chimes.wav"/>
          </p:stSnd>
        </p:sndAc>
      </p:transition>
    </mc:Choice>
    <mc:Fallback>
      <p:transition spd="slow">
        <p:fade/>
        <p:sndAc>
          <p:stSnd>
            <p:snd r:embed="rId20" name="chimes.wav"/>
          </p:stSnd>
        </p:sndAc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99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1620442"/>
            <a:ext cx="6447501" cy="29105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4531022"/>
            <a:ext cx="68395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1" y="4531022"/>
            <a:ext cx="472320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998" y="4531022"/>
            <a:ext cx="5125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059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  <p:sldLayoutId id="2147483681" r:id="rId14"/>
    <p:sldLayoutId id="2147483682" r:id="rId15"/>
    <p:sldLayoutId id="2147483683" r:id="rId16"/>
    <p:sldLayoutId id="2147483684" r:id="rId17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000">
        <p15:prstTrans prst="origami"/>
        <p:sndAc>
          <p:stSnd>
            <p:snd r:embed="rId19" name="chimes.wav"/>
          </p:stSnd>
        </p:sndAc>
      </p:transition>
    </mc:Choice>
    <mc:Fallback>
      <p:transition spd="slow">
        <p:fade/>
        <p:sndAc>
          <p:stSnd>
            <p:snd r:embed="rId19" name="chimes.wav"/>
          </p:stSnd>
        </p:sndAc>
      </p:transition>
    </mc:Fallback>
  </mc:AlternateContent>
  <p:hf sldNum="0" hdr="0" ftr="0" dt="0"/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2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0241" y="564921"/>
            <a:ext cx="7210396" cy="8107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0241" y="1752655"/>
            <a:ext cx="7210396" cy="26994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63236" y="4452141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0241" y="4452141"/>
            <a:ext cx="515299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47092" y="564921"/>
            <a:ext cx="865613" cy="8180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65671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  <p:sldLayoutId id="2147483700" r:id="rId15"/>
    <p:sldLayoutId id="2147483701" r:id="rId16"/>
    <p:sldLayoutId id="2147483702" r:id="rId17"/>
    <p:sldLayoutId id="2147483703" r:id="rId18"/>
    <p:sldLayoutId id="2147483704" r:id="rId19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000">
        <p15:prstTrans prst="origami"/>
        <p:sndAc>
          <p:stSnd>
            <p:snd r:embed="rId21" name="chimes.wav"/>
          </p:stSnd>
        </p:sndAc>
      </p:transition>
    </mc:Choice>
    <mc:Fallback>
      <p:transition spd="slow">
        <p:fade/>
        <p:sndAc>
          <p:stSnd>
            <p:snd r:embed="rId21" name="chimes.wav"/>
          </p:stSnd>
        </p:sndAc>
      </p:transition>
    </mc:Fallback>
  </mc:AlternateConten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4.xml"/><Relationship Id="rId4" Type="http://schemas.openxmlformats.org/officeDocument/2006/relationships/image" Target="../media/image26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4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4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4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4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4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4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4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audio" Target="../media/audio1.wav"/><Relationship Id="rId7" Type="http://schemas.openxmlformats.org/officeDocument/2006/relationships/image" Target="../media/image27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54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54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54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5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audio" Target="../media/audio1.wav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4.jpg"/><Relationship Id="rId9" Type="http://schemas.microsoft.com/office/2007/relationships/diagramDrawing" Target="../diagrams/drawing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audio" Target="../media/audio1.wav"/><Relationship Id="rId7" Type="http://schemas.openxmlformats.org/officeDocument/2006/relationships/diagramQuickStyle" Target="../diagrams/quickStyl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6.jpg"/><Relationship Id="rId9" Type="http://schemas.microsoft.com/office/2007/relationships/diagramDrawing" Target="../diagrams/drawing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audio" Target="../media/audio1.wav"/><Relationship Id="rId7" Type="http://schemas.openxmlformats.org/officeDocument/2006/relationships/hyperlink" Target="https://academiadelenguajeycomunicacion.weebly.com/uploads/1/9/7/9/19799791/estilos_de_aprendizaje_cuestionario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4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10" Type="http://schemas.openxmlformats.org/officeDocument/2006/relationships/image" Target="../media/image9.jpeg"/><Relationship Id="rId4" Type="http://schemas.openxmlformats.org/officeDocument/2006/relationships/image" Target="../media/image1.png"/><Relationship Id="rId9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audio" Target="../media/audio1.wav"/><Relationship Id="rId7" Type="http://schemas.openxmlformats.org/officeDocument/2006/relationships/image" Target="../media/image10.png"/><Relationship Id="rId12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6.xml"/><Relationship Id="rId6" Type="http://schemas.openxmlformats.org/officeDocument/2006/relationships/image" Target="../media/image3.png"/><Relationship Id="rId11" Type="http://schemas.openxmlformats.org/officeDocument/2006/relationships/diagramColors" Target="../diagrams/colors3.xml"/><Relationship Id="rId5" Type="http://schemas.openxmlformats.org/officeDocument/2006/relationships/image" Target="../media/image2.png"/><Relationship Id="rId10" Type="http://schemas.openxmlformats.org/officeDocument/2006/relationships/diagramQuickStyle" Target="../diagrams/quickStyle3.xml"/><Relationship Id="rId4" Type="http://schemas.openxmlformats.org/officeDocument/2006/relationships/image" Target="../media/image1.png"/><Relationship Id="rId9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6.xml"/><Relationship Id="rId6" Type="http://schemas.openxmlformats.org/officeDocument/2006/relationships/image" Target="../media/image25.jpeg"/><Relationship Id="rId5" Type="http://schemas.openxmlformats.org/officeDocument/2006/relationships/image" Target="../media/image10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601670" y="303498"/>
            <a:ext cx="5940660" cy="918102"/>
          </a:xfrm>
          <a:solidFill>
            <a:srgbClr val="FF0000"/>
          </a:solidFill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algn="ctr"/>
            <a:r>
              <a:rPr lang="es-MX" sz="2700" dirty="0">
                <a:solidFill>
                  <a:schemeClr val="bg1"/>
                </a:solidFill>
              </a:rPr>
              <a:t>Encuadre semestre 2023-B</a:t>
            </a:r>
            <a:br>
              <a:rPr lang="es-MX" sz="2700" dirty="0">
                <a:solidFill>
                  <a:schemeClr val="bg1"/>
                </a:solidFill>
              </a:rPr>
            </a:br>
            <a:r>
              <a:rPr lang="es-MX" sz="2700" dirty="0">
                <a:solidFill>
                  <a:schemeClr val="bg1"/>
                </a:solidFill>
              </a:rPr>
              <a:t>Humanidades </a:t>
            </a:r>
            <a:r>
              <a:rPr lang="es-MX" sz="2700" dirty="0">
                <a:solidFill>
                  <a:schemeClr val="bg1"/>
                </a:solidFill>
                <a:latin typeface="Algerian" pitchFamily="82" charset="0"/>
              </a:rPr>
              <a:t>I</a:t>
            </a:r>
          </a:p>
        </p:txBody>
      </p:sp>
      <p:sp>
        <p:nvSpPr>
          <p:cNvPr id="4" name="3 Subtítulo"/>
          <p:cNvSpPr>
            <a:spLocks noGrp="1"/>
          </p:cNvSpPr>
          <p:nvPr>
            <p:ph type="subTitle" idx="1"/>
          </p:nvPr>
        </p:nvSpPr>
        <p:spPr>
          <a:xfrm>
            <a:off x="1871700" y="1329612"/>
            <a:ext cx="5022558" cy="1314450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ctr"/>
            <a:r>
              <a:rPr lang="es-MX" sz="1500" u="sng" dirty="0">
                <a:solidFill>
                  <a:schemeClr val="tx1"/>
                </a:solidFill>
              </a:rPr>
              <a:t>Objetivo:</a:t>
            </a:r>
          </a:p>
          <a:p>
            <a:pPr algn="ctr"/>
            <a:r>
              <a:rPr lang="es-MX" sz="1500" dirty="0">
                <a:solidFill>
                  <a:schemeClr val="tx1"/>
                </a:solidFill>
              </a:rPr>
              <a:t>Reconocerá los aspectos del encuadre mediante el diálogo con la finalidad de mejorar su desempeño académico en el curso</a:t>
            </a:r>
            <a:r>
              <a:rPr lang="es-MX" dirty="0">
                <a:solidFill>
                  <a:schemeClr val="tx1"/>
                </a:solidFill>
              </a:rPr>
              <a:t>.</a:t>
            </a:r>
          </a:p>
        </p:txBody>
      </p:sp>
      <p:pic>
        <p:nvPicPr>
          <p:cNvPr id="5" name="Shape 68" descr="encuadre2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34907" y="2733768"/>
            <a:ext cx="1458162" cy="102611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3 Subtítulo"/>
          <p:cNvSpPr txBox="1">
            <a:spLocks/>
          </p:cNvSpPr>
          <p:nvPr/>
        </p:nvSpPr>
        <p:spPr>
          <a:xfrm>
            <a:off x="1979712" y="3867894"/>
            <a:ext cx="5130570" cy="756084"/>
          </a:xfrm>
          <a:prstGeom prst="rect">
            <a:avLst/>
          </a:prstGeom>
          <a:solidFill>
            <a:srgbClr val="92D050"/>
          </a:solidFill>
        </p:spPr>
        <p:txBody>
          <a:bodyPr vert="horz" lIns="68580" tIns="6858" rIns="68580" bIns="34290" rtlCol="0">
            <a:normAutofit fontScale="85000" lnSpcReduction="20000"/>
          </a:bodyPr>
          <a:lstStyle>
            <a:lvl1pPr marL="0" indent="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1500" cap="none" dirty="0">
                <a:latin typeface="Arial" pitchFamily="34" charset="0"/>
                <a:cs typeface="Arial" pitchFamily="34" charset="0"/>
              </a:rPr>
              <a:t>Profra. Araceli Martínez Parada</a:t>
            </a:r>
          </a:p>
          <a:p>
            <a:pPr algn="ctr"/>
            <a:r>
              <a:rPr lang="es-MX" sz="1500" cap="none" dirty="0">
                <a:latin typeface="Arial" pitchFamily="34" charset="0"/>
                <a:cs typeface="Arial" pitchFamily="34" charset="0"/>
              </a:rPr>
              <a:t>correo: p26araceligrupos@gmail.com.</a:t>
            </a:r>
          </a:p>
          <a:p>
            <a:r>
              <a:rPr lang="es-MX" sz="1500" cap="none" dirty="0">
                <a:latin typeface="Arial" pitchFamily="34" charset="0"/>
                <a:cs typeface="Arial" pitchFamily="34" charset="0"/>
              </a:rPr>
              <a:t>Teléfono celular: 2221937088</a:t>
            </a:r>
          </a:p>
          <a:p>
            <a:pPr algn="ctr"/>
            <a:endParaRPr lang="es-MX" sz="1500" cap="none" dirty="0">
              <a:latin typeface="Arial" pitchFamily="34" charset="0"/>
              <a:cs typeface="Arial" pitchFamily="34" charset="0"/>
            </a:endParaRPr>
          </a:p>
          <a:p>
            <a:pPr algn="ctr"/>
            <a:endParaRPr lang="es-MX" sz="1050" dirty="0"/>
          </a:p>
        </p:txBody>
      </p:sp>
    </p:spTree>
    <p:extLst>
      <p:ext uri="{BB962C8B-B14F-4D97-AF65-F5344CB8AC3E}">
        <p14:creationId xmlns:p14="http://schemas.microsoft.com/office/powerpoint/2010/main" val="232971415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000">
        <p15:prstTrans prst="origami"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>
            <a:alphaModFix/>
          </a:blip>
          <a:stretch>
            <a:fillRect/>
          </a:stretch>
        </a:blipFill>
        <a:effectLst/>
      </p:bgPr>
    </p:bg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7"/>
          <p:cNvSpPr txBox="1">
            <a:spLocks noGrp="1"/>
          </p:cNvSpPr>
          <p:nvPr>
            <p:ph type="title"/>
          </p:nvPr>
        </p:nvSpPr>
        <p:spPr>
          <a:xfrm>
            <a:off x="311700" y="188775"/>
            <a:ext cx="8520600" cy="9675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Trebuchet MS"/>
              <a:buNone/>
            </a:pPr>
            <a:r>
              <a:rPr lang="en"/>
              <a:t>Auditivo</a:t>
            </a:r>
            <a:endParaRPr/>
          </a:p>
        </p:txBody>
      </p:sp>
      <p:sp>
        <p:nvSpPr>
          <p:cNvPr id="197" name="Google Shape;197;p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n">
                <a:solidFill>
                  <a:srgbClr val="000000"/>
                </a:solidFill>
              </a:rPr>
              <a:t>Tiene vida interior.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n">
                <a:solidFill>
                  <a:srgbClr val="000000"/>
                </a:solidFill>
              </a:rPr>
              <a:t>Hablan lo que les interesa.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n">
                <a:solidFill>
                  <a:srgbClr val="000000"/>
                </a:solidFill>
              </a:rPr>
              <a:t>Excelente conversador.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n">
                <a:solidFill>
                  <a:srgbClr val="000000"/>
                </a:solidFill>
              </a:rPr>
              <a:t>Capacidad de organizar.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n">
                <a:solidFill>
                  <a:srgbClr val="000000"/>
                </a:solidFill>
              </a:rPr>
              <a:t>Les molesta el ruido.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n">
                <a:solidFill>
                  <a:srgbClr val="000000"/>
                </a:solidFill>
              </a:rPr>
              <a:t>Mira de un lado a otro hacia sus orejas.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n">
                <a:solidFill>
                  <a:srgbClr val="000000"/>
                </a:solidFill>
              </a:rPr>
              <a:t>Estilo conservador y elegante.</a:t>
            </a:r>
            <a:endParaRPr>
              <a:solidFill>
                <a:srgbClr val="000000"/>
              </a:solidFill>
            </a:endParaRPr>
          </a:p>
        </p:txBody>
      </p:sp>
      <p:pic>
        <p:nvPicPr>
          <p:cNvPr id="198" name="Google Shape;198;p7" descr="escucha1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192863" y="1390650"/>
            <a:ext cx="1933575" cy="2362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000">
        <p15:prstTrans prst="origami"/>
        <p:sndAc>
          <p:stSnd>
            <p:snd r:embed="rId3" name="chimes.wav"/>
          </p:stSnd>
        </p:sndAc>
      </p:transition>
    </mc:Choice>
    <mc:Fallback>
      <p:transition spd="slow">
        <p:fade/>
        <p:sndAc>
          <p:stSnd>
            <p:snd r:embed="rId3" name="chimes.wav"/>
          </p:stSnd>
        </p:sndAc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0" name="Picture 209">
            <a:extLst>
              <a:ext uri="{FF2B5EF4-FFF2-40B4-BE49-F238E27FC236}">
                <a16:creationId xmlns:a16="http://schemas.microsoft.com/office/drawing/2014/main" id="{9B9C2B48-3899-4B1D-B526-C35DFD16BC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212" name="Picture 211">
            <a:extLst>
              <a:ext uri="{FF2B5EF4-FFF2-40B4-BE49-F238E27FC236}">
                <a16:creationId xmlns:a16="http://schemas.microsoft.com/office/drawing/2014/main" id="{7B1BCBEC-C5E7-469F-92CF-05506BB6E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7680"/>
            <a:ext cx="7828359" cy="240873"/>
          </a:xfrm>
          <a:prstGeom prst="rect">
            <a:avLst/>
          </a:prstGeom>
        </p:spPr>
      </p:pic>
      <p:pic>
        <p:nvPicPr>
          <p:cNvPr id="214" name="Picture 213">
            <a:extLst>
              <a:ext uri="{FF2B5EF4-FFF2-40B4-BE49-F238E27FC236}">
                <a16:creationId xmlns:a16="http://schemas.microsoft.com/office/drawing/2014/main" id="{2A078177-9A72-44C2-BDC1-C1F346162B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69" y="1478425"/>
            <a:ext cx="1202248" cy="108203"/>
          </a:xfrm>
          <a:prstGeom prst="rect">
            <a:avLst/>
          </a:prstGeom>
        </p:spPr>
      </p:pic>
      <p:sp>
        <p:nvSpPr>
          <p:cNvPr id="216" name="Rectangle 215">
            <a:extLst>
              <a:ext uri="{FF2B5EF4-FFF2-40B4-BE49-F238E27FC236}">
                <a16:creationId xmlns:a16="http://schemas.microsoft.com/office/drawing/2014/main" id="{D1ECADA1-6568-4D5A-A631-CFD8768936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7200"/>
            <a:ext cx="7828359" cy="102614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s-MX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  <a:sym typeface="Arial"/>
            </a:endParaRPr>
          </a:p>
        </p:txBody>
      </p:sp>
      <p:sp>
        <p:nvSpPr>
          <p:cNvPr id="218" name="Rectangle 217">
            <a:extLst>
              <a:ext uri="{FF2B5EF4-FFF2-40B4-BE49-F238E27FC236}">
                <a16:creationId xmlns:a16="http://schemas.microsoft.com/office/drawing/2014/main" id="{681D3C41-CC87-4DF9-A716-CDF0E23D21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39370" y="457200"/>
            <a:ext cx="1202248" cy="10261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s-MX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  <a:sym typeface="Arial"/>
            </a:endParaRPr>
          </a:p>
        </p:txBody>
      </p:sp>
      <p:sp useBgFill="1">
        <p:nvSpPr>
          <p:cNvPr id="220" name="Rectangle 219">
            <a:extLst>
              <a:ext uri="{FF2B5EF4-FFF2-40B4-BE49-F238E27FC236}">
                <a16:creationId xmlns:a16="http://schemas.microsoft.com/office/drawing/2014/main" id="{8DCA3673-CDE4-40C5-9FA8-F89874CFBA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618" cy="5143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  <a:sym typeface="Arial"/>
            </a:endParaRPr>
          </a:p>
        </p:txBody>
      </p:sp>
      <p:pic>
        <p:nvPicPr>
          <p:cNvPr id="222" name="Picture 221">
            <a:extLst>
              <a:ext uri="{FF2B5EF4-FFF2-40B4-BE49-F238E27FC236}">
                <a16:creationId xmlns:a16="http://schemas.microsoft.com/office/drawing/2014/main" id="{95756E8F-499C-4533-BBE8-309C3E8D9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82" y="0"/>
            <a:ext cx="9144000" cy="5143500"/>
          </a:xfrm>
          <a:prstGeom prst="rect">
            <a:avLst/>
          </a:prstGeom>
        </p:spPr>
      </p:pic>
      <p:sp>
        <p:nvSpPr>
          <p:cNvPr id="224" name="Rectangle 223">
            <a:extLst>
              <a:ext uri="{FF2B5EF4-FFF2-40B4-BE49-F238E27FC236}">
                <a16:creationId xmlns:a16="http://schemas.microsoft.com/office/drawing/2014/main" id="{0FFFD040-32A9-4D2B-86CA-599D030A41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9292" y="0"/>
            <a:ext cx="5664708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  <a:sym typeface="Arial"/>
            </a:endParaRPr>
          </a:p>
        </p:txBody>
      </p:sp>
      <p:sp>
        <p:nvSpPr>
          <p:cNvPr id="226" name="Rectangle 225">
            <a:extLst>
              <a:ext uri="{FF2B5EF4-FFF2-40B4-BE49-F238E27FC236}">
                <a16:creationId xmlns:a16="http://schemas.microsoft.com/office/drawing/2014/main" id="{863205CA-B7FF-4C25-A4C8-3BBBCE19D9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1" y="457200"/>
            <a:ext cx="3719321" cy="102614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s-MX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  <a:sym typeface="Arial"/>
            </a:endParaRPr>
          </a:p>
        </p:txBody>
      </p:sp>
      <p:sp>
        <p:nvSpPr>
          <p:cNvPr id="203" name="Google Shape;203;p8"/>
          <p:cNvSpPr txBox="1">
            <a:spLocks noGrp="1"/>
          </p:cNvSpPr>
          <p:nvPr>
            <p:ph type="title"/>
          </p:nvPr>
        </p:nvSpPr>
        <p:spPr>
          <a:xfrm>
            <a:off x="510240" y="564921"/>
            <a:ext cx="3102093" cy="810703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0" lvl="0" indent="0" defTabSz="914400">
              <a:spcBef>
                <a:spcPct val="0"/>
              </a:spcBef>
              <a:spcAft>
                <a:spcPts val="0"/>
              </a:spcAft>
              <a:buClr>
                <a:srgbClr val="EB008B"/>
              </a:buClr>
              <a:buSzPts val="3000"/>
            </a:pPr>
            <a:r>
              <a:rPr lang="en-US" sz="1800" dirty="0"/>
              <a:t>Progresiones, Categorías, subcategorías y Metas</a:t>
            </a:r>
          </a:p>
        </p:txBody>
      </p:sp>
      <p:pic>
        <p:nvPicPr>
          <p:cNvPr id="228" name="Picture 227">
            <a:extLst>
              <a:ext uri="{FF2B5EF4-FFF2-40B4-BE49-F238E27FC236}">
                <a16:creationId xmlns:a16="http://schemas.microsoft.com/office/drawing/2014/main" id="{306E3F32-3C1A-4B6E-AF26-8A15A78856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477680"/>
            <a:ext cx="3717036" cy="149841"/>
          </a:xfrm>
          <a:prstGeom prst="rect">
            <a:avLst/>
          </a:prstGeom>
        </p:spPr>
      </p:pic>
      <p:sp>
        <p:nvSpPr>
          <p:cNvPr id="204" name="Google Shape;204;p8"/>
          <p:cNvSpPr txBox="1">
            <a:spLocks noGrp="1"/>
          </p:cNvSpPr>
          <p:nvPr>
            <p:ph type="body" idx="1"/>
          </p:nvPr>
        </p:nvSpPr>
        <p:spPr>
          <a:xfrm>
            <a:off x="510240" y="1752654"/>
            <a:ext cx="2742217" cy="2699487"/>
          </a:xfrm>
          <a:prstGeom prst="rect">
            <a:avLst/>
          </a:prstGeom>
        </p:spPr>
        <p:txBody>
          <a:bodyPr spcFirstLastPara="1" vert="horz" lIns="91440" tIns="45720" rIns="91440" bIns="45720" rtlCol="0" anchorCtr="0">
            <a:normAutofit/>
          </a:bodyPr>
          <a:lstStyle/>
          <a:p>
            <a:pPr marL="0" lvl="0" indent="-228600" defTabSz="914400">
              <a:spcBef>
                <a:spcPts val="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•"/>
            </a:pPr>
            <a:endParaRPr lang="en-US" sz="1100" b="1" dirty="0"/>
          </a:p>
          <a:p>
            <a:pPr marL="0" lvl="0" indent="-228600" defTabSz="914400">
              <a:spcBef>
                <a:spcPts val="1600"/>
              </a:spcBef>
              <a:spcAft>
                <a:spcPts val="1600"/>
              </a:spcAft>
              <a:buSzPts val="1800"/>
              <a:buFont typeface="Arial" panose="020B0604020202020204" pitchFamily="34" charset="0"/>
              <a:buChar char="•"/>
            </a:pPr>
            <a:endParaRPr lang="en-US" sz="1100" dirty="0"/>
          </a:p>
        </p:txBody>
      </p:sp>
      <p:graphicFrame>
        <p:nvGraphicFramePr>
          <p:cNvPr id="205" name="Google Shape;205;p8"/>
          <p:cNvGraphicFramePr/>
          <p:nvPr>
            <p:extLst>
              <p:ext uri="{D42A27DB-BD31-4B8C-83A1-F6EECF244321}">
                <p14:modId xmlns:p14="http://schemas.microsoft.com/office/powerpoint/2010/main" val="2149308362"/>
              </p:ext>
            </p:extLst>
          </p:nvPr>
        </p:nvGraphicFramePr>
        <p:xfrm>
          <a:off x="3901182" y="242887"/>
          <a:ext cx="5171382" cy="4364831"/>
        </p:xfrm>
        <a:graphic>
          <a:graphicData uri="http://schemas.openxmlformats.org/drawingml/2006/table">
            <a:tbl>
              <a:tblPr firstRow="1" bandRow="1">
                <a:noFill/>
                <a:tableStyleId>{498F6F31-0448-431E-B6F6-D5C3344D2A53}</a:tableStyleId>
              </a:tblPr>
              <a:tblGrid>
                <a:gridCol w="1422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2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245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6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59087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Trebuchet MS"/>
                        <a:buNone/>
                      </a:pPr>
                      <a:endParaRPr sz="1100" b="1" u="none" strike="noStrike" cap="none" dirty="0">
                        <a:solidFill>
                          <a:schemeClr val="lt1"/>
                        </a:solidFill>
                      </a:endParaRPr>
                    </a:p>
                  </a:txBody>
                  <a:tcPr marL="55079" marR="55079" marT="55079" marB="55079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Trebuchet MS"/>
                        <a:buNone/>
                      </a:pPr>
                      <a:endParaRPr sz="1100" b="1" u="none" strike="noStrike" cap="none" dirty="0">
                        <a:solidFill>
                          <a:schemeClr val="lt1"/>
                        </a:solidFill>
                      </a:endParaRPr>
                    </a:p>
                  </a:txBody>
                  <a:tcPr marL="55079" marR="55079" marT="55079" marB="55079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Trebuchet MS"/>
                        <a:buNone/>
                      </a:pPr>
                      <a:r>
                        <a:rPr lang="en" sz="800" b="1" u="none" strike="noStrike" cap="none" dirty="0">
                          <a:solidFill>
                            <a:schemeClr val="lt1"/>
                          </a:solidFill>
                        </a:rPr>
                        <a:t>Currículum ampliado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Trebuchet MS"/>
                        <a:buNone/>
                      </a:pPr>
                      <a:r>
                        <a:rPr lang="en" sz="800" b="1" u="none" strike="noStrike" cap="none" dirty="0">
                          <a:solidFill>
                            <a:schemeClr val="lt1"/>
                          </a:solidFill>
                        </a:rPr>
                        <a:t>Recursos Socioemocionales</a:t>
                      </a:r>
                      <a:endParaRPr sz="800" b="1" u="none" strike="noStrike" cap="none" dirty="0">
                        <a:solidFill>
                          <a:schemeClr val="lt1"/>
                        </a:solidFill>
                      </a:endParaRPr>
                    </a:p>
                  </a:txBody>
                  <a:tcPr marL="55079" marR="55079" marT="55079" marB="55079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" sz="1100" b="1" u="none" strike="noStrike" cap="none">
                          <a:solidFill>
                            <a:schemeClr val="lt1"/>
                          </a:solidFill>
                        </a:rPr>
                        <a:t>Fecha</a:t>
                      </a:r>
                      <a:endParaRPr sz="1100" b="1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55079" marR="55079" marT="55079" marB="55079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63547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endParaRPr sz="500" u="none" strike="noStrike" cap="none" dirty="0">
                        <a:solidFill>
                          <a:srgbClr val="171717"/>
                        </a:solidFill>
                      </a:endParaRPr>
                    </a:p>
                  </a:txBody>
                  <a:tcPr marL="55079" marR="55079" marT="55079" marB="55079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b="1" dirty="0">
                        <a:solidFill>
                          <a:srgbClr val="171717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 marL="55079" marR="55079" marT="55079" marB="55079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n" sz="1050" b="1" dirty="0">
                          <a:solidFill>
                            <a:srgbClr val="171717"/>
                          </a:solidFill>
                        </a:rPr>
                        <a:t>Cuidado físico y corporal.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endParaRPr lang="en" sz="1050" b="1" dirty="0">
                        <a:solidFill>
                          <a:srgbClr val="171717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endParaRPr lang="en" sz="1050" b="1" dirty="0">
                        <a:solidFill>
                          <a:srgbClr val="171717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endParaRPr lang="en" sz="1050" b="1" dirty="0">
                        <a:solidFill>
                          <a:srgbClr val="171717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endParaRPr lang="en" sz="1050" b="1" dirty="0">
                        <a:solidFill>
                          <a:srgbClr val="171717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n" sz="1050" b="1" dirty="0">
                          <a:solidFill>
                            <a:srgbClr val="171717"/>
                          </a:solidFill>
                        </a:rPr>
                        <a:t>Bienestar emocional afectivo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endParaRPr lang="en" sz="1050" b="1" dirty="0">
                        <a:solidFill>
                          <a:srgbClr val="171717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endParaRPr lang="en" sz="1050" b="1" dirty="0">
                        <a:solidFill>
                          <a:srgbClr val="171717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endParaRPr lang="en" sz="1050" b="1" dirty="0">
                        <a:solidFill>
                          <a:srgbClr val="171717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n" sz="1050" b="1" dirty="0">
                          <a:solidFill>
                            <a:srgbClr val="171717"/>
                          </a:solidFill>
                        </a:rPr>
                        <a:t>Responsabilidad social.</a:t>
                      </a:r>
                      <a:r>
                        <a:rPr lang="en" sz="1050" dirty="0">
                          <a:solidFill>
                            <a:srgbClr val="171717"/>
                          </a:solidFill>
                        </a:rPr>
                        <a:t>.</a:t>
                      </a:r>
                      <a:endParaRPr sz="1050" dirty="0">
                        <a:solidFill>
                          <a:srgbClr val="171717"/>
                        </a:solidFill>
                      </a:endParaRPr>
                    </a:p>
                  </a:txBody>
                  <a:tcPr marL="55079" marR="55079" marT="55079" marB="55079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05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25 al 29 </a:t>
                      </a:r>
                      <a:r>
                        <a:rPr lang="en" sz="1050" dirty="0"/>
                        <a:t>de septiembre</a:t>
                      </a:r>
                      <a:endParaRPr sz="1050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rebuchet MS"/>
                        <a:buNone/>
                      </a:pPr>
                      <a:endParaRPr sz="105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rebuchet MS"/>
                        <a:buNone/>
                      </a:pPr>
                      <a:endParaRPr sz="105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05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30 de octubre al 10 de noviembre.</a:t>
                      </a:r>
                      <a:endParaRPr sz="1050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rebuchet MS"/>
                        <a:buNone/>
                      </a:pPr>
                      <a:endParaRPr sz="105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rebuchet MS"/>
                        <a:buNone/>
                      </a:pPr>
                      <a:endParaRPr sz="105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rebuchet MS"/>
                        <a:buNone/>
                      </a:pPr>
                      <a:endParaRPr sz="105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rebuchet MS"/>
                        <a:buNone/>
                      </a:pPr>
                      <a:endParaRPr sz="105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050" dirty="0"/>
                        <a:t>4 al 8 de diciembre</a:t>
                      </a:r>
                      <a:r>
                        <a:rPr lang="en" sz="105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.</a:t>
                      </a:r>
                      <a:endParaRPr sz="1050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05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endParaRPr sz="1050" dirty="0">
                        <a:solidFill>
                          <a:srgbClr val="171717"/>
                        </a:solidFill>
                      </a:endParaRPr>
                    </a:p>
                  </a:txBody>
                  <a:tcPr marL="55079" marR="55079" marT="55079" marB="55079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2197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endParaRPr sz="1100">
                        <a:solidFill>
                          <a:srgbClr val="171717"/>
                        </a:solidFill>
                      </a:endParaRPr>
                    </a:p>
                  </a:txBody>
                  <a:tcPr marL="55079" marR="55079" marT="55079" marB="55079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Trebuchet MS"/>
                        <a:buNone/>
                      </a:pPr>
                      <a:endParaRPr sz="800">
                        <a:solidFill>
                          <a:srgbClr val="171717"/>
                        </a:solidFill>
                      </a:endParaRPr>
                    </a:p>
                  </a:txBody>
                  <a:tcPr marL="55079" marR="55079" marT="55079" marB="55079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endParaRPr sz="1100">
                        <a:solidFill>
                          <a:srgbClr val="171717"/>
                        </a:solidFill>
                      </a:endParaRPr>
                    </a:p>
                  </a:txBody>
                  <a:tcPr marL="55079" marR="55079" marT="55079" marB="55079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endParaRPr sz="1100" dirty="0">
                        <a:solidFill>
                          <a:srgbClr val="171717"/>
                        </a:solidFill>
                      </a:endParaRPr>
                    </a:p>
                  </a:txBody>
                  <a:tcPr marL="55079" marR="55079" marT="55079" marB="55079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000">
        <p15:prstTrans prst="origami"/>
        <p:sndAc>
          <p:stSnd>
            <p:snd r:embed="rId3" name="chimes.wav"/>
          </p:stSnd>
        </p:sndAc>
      </p:transition>
    </mc:Choice>
    <mc:Fallback>
      <p:transition spd="slow">
        <p:fade/>
        <p:sndAc>
          <p:stSnd>
            <p:snd r:embed="rId3" name="chimes.wav"/>
          </p:stSnd>
        </p:sndAc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0" name="Picture 209">
            <a:extLst>
              <a:ext uri="{FF2B5EF4-FFF2-40B4-BE49-F238E27FC236}">
                <a16:creationId xmlns:a16="http://schemas.microsoft.com/office/drawing/2014/main" id="{9B9C2B48-3899-4B1D-B526-C35DFD16BC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212" name="Picture 211">
            <a:extLst>
              <a:ext uri="{FF2B5EF4-FFF2-40B4-BE49-F238E27FC236}">
                <a16:creationId xmlns:a16="http://schemas.microsoft.com/office/drawing/2014/main" id="{7B1BCBEC-C5E7-469F-92CF-05506BB6E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7680"/>
            <a:ext cx="7828359" cy="240873"/>
          </a:xfrm>
          <a:prstGeom prst="rect">
            <a:avLst/>
          </a:prstGeom>
        </p:spPr>
      </p:pic>
      <p:pic>
        <p:nvPicPr>
          <p:cNvPr id="214" name="Picture 213">
            <a:extLst>
              <a:ext uri="{FF2B5EF4-FFF2-40B4-BE49-F238E27FC236}">
                <a16:creationId xmlns:a16="http://schemas.microsoft.com/office/drawing/2014/main" id="{2A078177-9A72-44C2-BDC1-C1F346162B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69" y="1478425"/>
            <a:ext cx="1202248" cy="108203"/>
          </a:xfrm>
          <a:prstGeom prst="rect">
            <a:avLst/>
          </a:prstGeom>
        </p:spPr>
      </p:pic>
      <p:sp>
        <p:nvSpPr>
          <p:cNvPr id="216" name="Rectangle 215">
            <a:extLst>
              <a:ext uri="{FF2B5EF4-FFF2-40B4-BE49-F238E27FC236}">
                <a16:creationId xmlns:a16="http://schemas.microsoft.com/office/drawing/2014/main" id="{D1ECADA1-6568-4D5A-A631-CFD8768936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7200"/>
            <a:ext cx="7828359" cy="102614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s-MX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  <a:sym typeface="Arial"/>
            </a:endParaRPr>
          </a:p>
        </p:txBody>
      </p:sp>
      <p:sp>
        <p:nvSpPr>
          <p:cNvPr id="218" name="Rectangle 217">
            <a:extLst>
              <a:ext uri="{FF2B5EF4-FFF2-40B4-BE49-F238E27FC236}">
                <a16:creationId xmlns:a16="http://schemas.microsoft.com/office/drawing/2014/main" id="{681D3C41-CC87-4DF9-A716-CDF0E23D21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39370" y="457200"/>
            <a:ext cx="1202248" cy="10261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s-MX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  <a:sym typeface="Arial"/>
            </a:endParaRPr>
          </a:p>
        </p:txBody>
      </p:sp>
      <p:sp useBgFill="1">
        <p:nvSpPr>
          <p:cNvPr id="220" name="Rectangle 219">
            <a:extLst>
              <a:ext uri="{FF2B5EF4-FFF2-40B4-BE49-F238E27FC236}">
                <a16:creationId xmlns:a16="http://schemas.microsoft.com/office/drawing/2014/main" id="{8DCA3673-CDE4-40C5-9FA8-F89874CFBA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618" cy="5143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  <a:sym typeface="Arial"/>
            </a:endParaRPr>
          </a:p>
        </p:txBody>
      </p:sp>
      <p:pic>
        <p:nvPicPr>
          <p:cNvPr id="222" name="Picture 221">
            <a:extLst>
              <a:ext uri="{FF2B5EF4-FFF2-40B4-BE49-F238E27FC236}">
                <a16:creationId xmlns:a16="http://schemas.microsoft.com/office/drawing/2014/main" id="{95756E8F-499C-4533-BBE8-309C3E8D9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82" y="0"/>
            <a:ext cx="9144000" cy="5143500"/>
          </a:xfrm>
          <a:prstGeom prst="rect">
            <a:avLst/>
          </a:prstGeom>
        </p:spPr>
      </p:pic>
      <p:sp>
        <p:nvSpPr>
          <p:cNvPr id="224" name="Rectangle 223">
            <a:extLst>
              <a:ext uri="{FF2B5EF4-FFF2-40B4-BE49-F238E27FC236}">
                <a16:creationId xmlns:a16="http://schemas.microsoft.com/office/drawing/2014/main" id="{0FFFD040-32A9-4D2B-86CA-599D030A41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9292" y="0"/>
            <a:ext cx="5664708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  <a:sym typeface="Arial"/>
            </a:endParaRPr>
          </a:p>
        </p:txBody>
      </p:sp>
      <p:sp>
        <p:nvSpPr>
          <p:cNvPr id="226" name="Rectangle 225">
            <a:extLst>
              <a:ext uri="{FF2B5EF4-FFF2-40B4-BE49-F238E27FC236}">
                <a16:creationId xmlns:a16="http://schemas.microsoft.com/office/drawing/2014/main" id="{863205CA-B7FF-4C25-A4C8-3BBBCE19D9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1" y="457200"/>
            <a:ext cx="3719321" cy="102614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s-MX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  <a:sym typeface="Arial"/>
            </a:endParaRPr>
          </a:p>
        </p:txBody>
      </p:sp>
      <p:sp>
        <p:nvSpPr>
          <p:cNvPr id="203" name="Google Shape;203;p8"/>
          <p:cNvSpPr txBox="1">
            <a:spLocks noGrp="1"/>
          </p:cNvSpPr>
          <p:nvPr>
            <p:ph type="title"/>
          </p:nvPr>
        </p:nvSpPr>
        <p:spPr>
          <a:xfrm>
            <a:off x="510240" y="564921"/>
            <a:ext cx="3102093" cy="810703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0" lvl="0" indent="0" defTabSz="914400">
              <a:spcBef>
                <a:spcPct val="0"/>
              </a:spcBef>
              <a:spcAft>
                <a:spcPts val="0"/>
              </a:spcAft>
              <a:buClr>
                <a:srgbClr val="EB008B"/>
              </a:buClr>
              <a:buSzPts val="3000"/>
            </a:pPr>
            <a:r>
              <a:rPr lang="en-US" sz="1800" dirty="0"/>
              <a:t>Metas de aprendizaje. 6</a:t>
            </a:r>
          </a:p>
        </p:txBody>
      </p:sp>
      <p:pic>
        <p:nvPicPr>
          <p:cNvPr id="228" name="Picture 227">
            <a:extLst>
              <a:ext uri="{FF2B5EF4-FFF2-40B4-BE49-F238E27FC236}">
                <a16:creationId xmlns:a16="http://schemas.microsoft.com/office/drawing/2014/main" id="{306E3F32-3C1A-4B6E-AF26-8A15A78856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477680"/>
            <a:ext cx="3717036" cy="149841"/>
          </a:xfrm>
          <a:prstGeom prst="rect">
            <a:avLst/>
          </a:prstGeom>
        </p:spPr>
      </p:pic>
      <p:sp>
        <p:nvSpPr>
          <p:cNvPr id="204" name="Google Shape;204;p8"/>
          <p:cNvSpPr txBox="1">
            <a:spLocks noGrp="1"/>
          </p:cNvSpPr>
          <p:nvPr>
            <p:ph type="body" idx="1"/>
          </p:nvPr>
        </p:nvSpPr>
        <p:spPr>
          <a:xfrm>
            <a:off x="510240" y="1752654"/>
            <a:ext cx="2742217" cy="2699487"/>
          </a:xfrm>
          <a:prstGeom prst="rect">
            <a:avLst/>
          </a:prstGeom>
        </p:spPr>
        <p:txBody>
          <a:bodyPr spcFirstLastPara="1" vert="horz" lIns="91440" tIns="45720" rIns="91440" bIns="45720" rtlCol="0" anchorCtr="0">
            <a:normAutofit/>
          </a:bodyPr>
          <a:lstStyle/>
          <a:p>
            <a:pPr marL="0" lvl="0" indent="-228600" defTabSz="914400">
              <a:spcBef>
                <a:spcPts val="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•"/>
            </a:pPr>
            <a:endParaRPr lang="en-US" sz="1100" b="1" dirty="0"/>
          </a:p>
          <a:p>
            <a:pPr marL="0" lvl="0" indent="-228600" defTabSz="914400">
              <a:spcBef>
                <a:spcPts val="1600"/>
              </a:spcBef>
              <a:spcAft>
                <a:spcPts val="1600"/>
              </a:spcAft>
              <a:buSzPts val="1800"/>
              <a:buFont typeface="Arial" panose="020B0604020202020204" pitchFamily="34" charset="0"/>
              <a:buChar char="•"/>
            </a:pPr>
            <a:endParaRPr lang="en-US" sz="1100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BCF29549-596D-F04B-B11B-129EB15035AD}"/>
              </a:ext>
            </a:extLst>
          </p:cNvPr>
          <p:cNvSpPr txBox="1"/>
          <p:nvPr/>
        </p:nvSpPr>
        <p:spPr>
          <a:xfrm>
            <a:off x="3828047" y="367009"/>
            <a:ext cx="4579144" cy="50475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dirty="0"/>
              <a:t>1.Utiliza los significados (culturales, políticos, históricos, tecnológicos, entre otros) de las prácticas, discursos, instituciones y acontecimientos que constituyen su vida y los vincula a sus capacidades de construir la colectividad con base en los aportes de las humanidades. </a:t>
            </a:r>
          </a:p>
          <a:p>
            <a:endParaRPr lang="es-MX" dirty="0"/>
          </a:p>
          <a:p>
            <a:r>
              <a:rPr lang="es-MX" dirty="0"/>
              <a:t>2.Examina los significados (culturales, políticos, históricos, tecnológicos, entre otros) de las prácticas, discursos, instituciones y acontecimientos que constituyen su experiencia individual y los vincula a sus capacidades de construir la colectividad con base en aportes de las humanidades.</a:t>
            </a:r>
          </a:p>
          <a:p>
            <a:r>
              <a:rPr lang="es-MX" dirty="0"/>
              <a:t>3.Analiza de forma humanística las concepciones de la colectividad de forma crítica y reflexiva para fortalecer su capacidad de decisión en situaciones de su vida. </a:t>
            </a:r>
          </a:p>
          <a:p>
            <a:endParaRPr lang="es-MX" dirty="0"/>
          </a:p>
          <a:p>
            <a:r>
              <a:rPr lang="es-MX" dirty="0"/>
              <a:t>4. Pone a prueba las concepciones de la colectividad vinculándolas a su capacidad de decisión en situaciones de su vida usando los saberes y conocimientos de la literatura y la filosofía.</a:t>
            </a:r>
          </a:p>
          <a:p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5725051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000">
        <p15:prstTrans prst="origami"/>
        <p:sndAc>
          <p:stSnd>
            <p:snd r:embed="rId3" name="chimes.wav"/>
          </p:stSnd>
        </p:sndAc>
      </p:transition>
    </mc:Choice>
    <mc:Fallback>
      <p:transition spd="slow">
        <p:fade/>
        <p:sndAc>
          <p:stSnd>
            <p:snd r:embed="rId3" name="chimes.wav"/>
          </p:stSnd>
        </p:sndAc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0" name="Picture 209">
            <a:extLst>
              <a:ext uri="{FF2B5EF4-FFF2-40B4-BE49-F238E27FC236}">
                <a16:creationId xmlns:a16="http://schemas.microsoft.com/office/drawing/2014/main" id="{9B9C2B48-3899-4B1D-B526-C35DFD16BC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212" name="Picture 211">
            <a:extLst>
              <a:ext uri="{FF2B5EF4-FFF2-40B4-BE49-F238E27FC236}">
                <a16:creationId xmlns:a16="http://schemas.microsoft.com/office/drawing/2014/main" id="{7B1BCBEC-C5E7-469F-92CF-05506BB6E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7680"/>
            <a:ext cx="7828359" cy="240873"/>
          </a:xfrm>
          <a:prstGeom prst="rect">
            <a:avLst/>
          </a:prstGeom>
        </p:spPr>
      </p:pic>
      <p:pic>
        <p:nvPicPr>
          <p:cNvPr id="214" name="Picture 213">
            <a:extLst>
              <a:ext uri="{FF2B5EF4-FFF2-40B4-BE49-F238E27FC236}">
                <a16:creationId xmlns:a16="http://schemas.microsoft.com/office/drawing/2014/main" id="{2A078177-9A72-44C2-BDC1-C1F346162B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69" y="1478425"/>
            <a:ext cx="1202248" cy="108203"/>
          </a:xfrm>
          <a:prstGeom prst="rect">
            <a:avLst/>
          </a:prstGeom>
        </p:spPr>
      </p:pic>
      <p:sp>
        <p:nvSpPr>
          <p:cNvPr id="216" name="Rectangle 215">
            <a:extLst>
              <a:ext uri="{FF2B5EF4-FFF2-40B4-BE49-F238E27FC236}">
                <a16:creationId xmlns:a16="http://schemas.microsoft.com/office/drawing/2014/main" id="{D1ECADA1-6568-4D5A-A631-CFD8768936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7200"/>
            <a:ext cx="7828359" cy="102614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s-MX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  <a:sym typeface="Arial"/>
            </a:endParaRPr>
          </a:p>
        </p:txBody>
      </p:sp>
      <p:sp>
        <p:nvSpPr>
          <p:cNvPr id="218" name="Rectangle 217">
            <a:extLst>
              <a:ext uri="{FF2B5EF4-FFF2-40B4-BE49-F238E27FC236}">
                <a16:creationId xmlns:a16="http://schemas.microsoft.com/office/drawing/2014/main" id="{681D3C41-CC87-4DF9-A716-CDF0E23D21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39370" y="457200"/>
            <a:ext cx="1202248" cy="10261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s-MX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  <a:sym typeface="Arial"/>
            </a:endParaRPr>
          </a:p>
        </p:txBody>
      </p:sp>
      <p:sp useBgFill="1">
        <p:nvSpPr>
          <p:cNvPr id="220" name="Rectangle 219">
            <a:extLst>
              <a:ext uri="{FF2B5EF4-FFF2-40B4-BE49-F238E27FC236}">
                <a16:creationId xmlns:a16="http://schemas.microsoft.com/office/drawing/2014/main" id="{8DCA3673-CDE4-40C5-9FA8-F89874CFBA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618" cy="5143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  <a:sym typeface="Arial"/>
            </a:endParaRPr>
          </a:p>
        </p:txBody>
      </p:sp>
      <p:pic>
        <p:nvPicPr>
          <p:cNvPr id="222" name="Picture 221">
            <a:extLst>
              <a:ext uri="{FF2B5EF4-FFF2-40B4-BE49-F238E27FC236}">
                <a16:creationId xmlns:a16="http://schemas.microsoft.com/office/drawing/2014/main" id="{95756E8F-499C-4533-BBE8-309C3E8D9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82" y="0"/>
            <a:ext cx="9144000" cy="5143500"/>
          </a:xfrm>
          <a:prstGeom prst="rect">
            <a:avLst/>
          </a:prstGeom>
        </p:spPr>
      </p:pic>
      <p:sp>
        <p:nvSpPr>
          <p:cNvPr id="224" name="Rectangle 223">
            <a:extLst>
              <a:ext uri="{FF2B5EF4-FFF2-40B4-BE49-F238E27FC236}">
                <a16:creationId xmlns:a16="http://schemas.microsoft.com/office/drawing/2014/main" id="{0FFFD040-32A9-4D2B-86CA-599D030A41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9292" y="0"/>
            <a:ext cx="5664708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  <a:sym typeface="Arial"/>
            </a:endParaRPr>
          </a:p>
        </p:txBody>
      </p:sp>
      <p:sp>
        <p:nvSpPr>
          <p:cNvPr id="226" name="Rectangle 225">
            <a:extLst>
              <a:ext uri="{FF2B5EF4-FFF2-40B4-BE49-F238E27FC236}">
                <a16:creationId xmlns:a16="http://schemas.microsoft.com/office/drawing/2014/main" id="{863205CA-B7FF-4C25-A4C8-3BBBCE19D9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1" y="457200"/>
            <a:ext cx="3719321" cy="102614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s-MX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  <a:sym typeface="Arial"/>
            </a:endParaRPr>
          </a:p>
        </p:txBody>
      </p:sp>
      <p:sp>
        <p:nvSpPr>
          <p:cNvPr id="203" name="Google Shape;203;p8"/>
          <p:cNvSpPr txBox="1">
            <a:spLocks noGrp="1"/>
          </p:cNvSpPr>
          <p:nvPr>
            <p:ph type="title"/>
          </p:nvPr>
        </p:nvSpPr>
        <p:spPr>
          <a:xfrm>
            <a:off x="510240" y="564921"/>
            <a:ext cx="3102093" cy="810703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0" lvl="0" indent="0" defTabSz="914400">
              <a:spcBef>
                <a:spcPct val="0"/>
              </a:spcBef>
              <a:spcAft>
                <a:spcPts val="0"/>
              </a:spcAft>
              <a:buClr>
                <a:srgbClr val="EB008B"/>
              </a:buClr>
              <a:buSzPts val="3000"/>
            </a:pPr>
            <a:r>
              <a:rPr lang="en-US" sz="1800" dirty="0"/>
              <a:t>Metas de aprendizaje</a:t>
            </a:r>
          </a:p>
        </p:txBody>
      </p:sp>
      <p:pic>
        <p:nvPicPr>
          <p:cNvPr id="228" name="Picture 227">
            <a:extLst>
              <a:ext uri="{FF2B5EF4-FFF2-40B4-BE49-F238E27FC236}">
                <a16:creationId xmlns:a16="http://schemas.microsoft.com/office/drawing/2014/main" id="{306E3F32-3C1A-4B6E-AF26-8A15A78856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477680"/>
            <a:ext cx="3717036" cy="149841"/>
          </a:xfrm>
          <a:prstGeom prst="rect">
            <a:avLst/>
          </a:prstGeom>
        </p:spPr>
      </p:pic>
      <p:sp>
        <p:nvSpPr>
          <p:cNvPr id="204" name="Google Shape;204;p8"/>
          <p:cNvSpPr txBox="1">
            <a:spLocks noGrp="1"/>
          </p:cNvSpPr>
          <p:nvPr>
            <p:ph type="body" idx="1"/>
          </p:nvPr>
        </p:nvSpPr>
        <p:spPr>
          <a:xfrm>
            <a:off x="510240" y="1752654"/>
            <a:ext cx="2742217" cy="2699487"/>
          </a:xfrm>
          <a:prstGeom prst="rect">
            <a:avLst/>
          </a:prstGeom>
        </p:spPr>
        <p:txBody>
          <a:bodyPr spcFirstLastPara="1" vert="horz" lIns="91440" tIns="45720" rIns="91440" bIns="45720" rtlCol="0" anchorCtr="0">
            <a:normAutofit/>
          </a:bodyPr>
          <a:lstStyle/>
          <a:p>
            <a:pPr marL="0" lvl="0" indent="-228600" defTabSz="914400">
              <a:spcBef>
                <a:spcPts val="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•"/>
            </a:pPr>
            <a:endParaRPr lang="en-US" sz="1100" b="1" dirty="0"/>
          </a:p>
          <a:p>
            <a:pPr marL="0" lvl="0" indent="-228600" defTabSz="914400">
              <a:spcBef>
                <a:spcPts val="1600"/>
              </a:spcBef>
              <a:spcAft>
                <a:spcPts val="1600"/>
              </a:spcAft>
              <a:buSzPts val="1800"/>
              <a:buFont typeface="Arial" panose="020B0604020202020204" pitchFamily="34" charset="0"/>
              <a:buChar char="•"/>
            </a:pPr>
            <a:endParaRPr lang="en-US" sz="1100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BCF29549-596D-F04B-B11B-129EB15035AD}"/>
              </a:ext>
            </a:extLst>
          </p:cNvPr>
          <p:cNvSpPr txBox="1"/>
          <p:nvPr/>
        </p:nvSpPr>
        <p:spPr>
          <a:xfrm>
            <a:off x="3828047" y="367009"/>
            <a:ext cx="457914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s-MX" dirty="0"/>
          </a:p>
          <a:p>
            <a:endParaRPr lang="es-MX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DE0AECFE-4BB9-5F7C-AAFD-4659B1E7A3EB}"/>
              </a:ext>
            </a:extLst>
          </p:cNvPr>
          <p:cNvSpPr txBox="1"/>
          <p:nvPr/>
        </p:nvSpPr>
        <p:spPr>
          <a:xfrm>
            <a:off x="4165271" y="634547"/>
            <a:ext cx="4579144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dirty="0"/>
              <a:t>5.Asume roles relacionados con los acontecimientos, discursos, instituciones, imágenes, objetos y prácticas que conforman sus vivencias de forma humanista. </a:t>
            </a:r>
          </a:p>
          <a:p>
            <a:endParaRPr lang="es-MX" dirty="0"/>
          </a:p>
          <a:p>
            <a:endParaRPr lang="es-MX" dirty="0"/>
          </a:p>
          <a:p>
            <a:r>
              <a:rPr lang="es-MX" dirty="0"/>
              <a:t>6.Actúa los roles que juega en los acontecimientos, discursos, instituciones, imágenes, objetos y prácticas que conforman sus vivencias con base en aportes de las humanidades. </a:t>
            </a:r>
          </a:p>
        </p:txBody>
      </p:sp>
    </p:spTree>
    <p:extLst>
      <p:ext uri="{BB962C8B-B14F-4D97-AF65-F5344CB8AC3E}">
        <p14:creationId xmlns:p14="http://schemas.microsoft.com/office/powerpoint/2010/main" val="349996236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000">
        <p15:prstTrans prst="origami"/>
        <p:sndAc>
          <p:stSnd>
            <p:snd r:embed="rId3" name="chimes.wav"/>
          </p:stSnd>
        </p:sndAc>
      </p:transition>
    </mc:Choice>
    <mc:Fallback>
      <p:transition spd="slow">
        <p:fade/>
        <p:sndAc>
          <p:stSnd>
            <p:snd r:embed="rId3" name="chimes.wav"/>
          </p:stSnd>
        </p:sndAc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0" name="Picture 209">
            <a:extLst>
              <a:ext uri="{FF2B5EF4-FFF2-40B4-BE49-F238E27FC236}">
                <a16:creationId xmlns:a16="http://schemas.microsoft.com/office/drawing/2014/main" id="{9B9C2B48-3899-4B1D-B526-C35DFD16BC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212" name="Picture 211">
            <a:extLst>
              <a:ext uri="{FF2B5EF4-FFF2-40B4-BE49-F238E27FC236}">
                <a16:creationId xmlns:a16="http://schemas.microsoft.com/office/drawing/2014/main" id="{7B1BCBEC-C5E7-469F-92CF-05506BB6E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7680"/>
            <a:ext cx="7828359" cy="240873"/>
          </a:xfrm>
          <a:prstGeom prst="rect">
            <a:avLst/>
          </a:prstGeom>
        </p:spPr>
      </p:pic>
      <p:pic>
        <p:nvPicPr>
          <p:cNvPr id="214" name="Picture 213">
            <a:extLst>
              <a:ext uri="{FF2B5EF4-FFF2-40B4-BE49-F238E27FC236}">
                <a16:creationId xmlns:a16="http://schemas.microsoft.com/office/drawing/2014/main" id="{2A078177-9A72-44C2-BDC1-C1F346162B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69" y="1478425"/>
            <a:ext cx="1202248" cy="108203"/>
          </a:xfrm>
          <a:prstGeom prst="rect">
            <a:avLst/>
          </a:prstGeom>
        </p:spPr>
      </p:pic>
      <p:sp>
        <p:nvSpPr>
          <p:cNvPr id="216" name="Rectangle 215">
            <a:extLst>
              <a:ext uri="{FF2B5EF4-FFF2-40B4-BE49-F238E27FC236}">
                <a16:creationId xmlns:a16="http://schemas.microsoft.com/office/drawing/2014/main" id="{D1ECADA1-6568-4D5A-A631-CFD8768936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7200"/>
            <a:ext cx="7828359" cy="102614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s-MX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  <a:sym typeface="Arial"/>
            </a:endParaRPr>
          </a:p>
        </p:txBody>
      </p:sp>
      <p:sp>
        <p:nvSpPr>
          <p:cNvPr id="218" name="Rectangle 217">
            <a:extLst>
              <a:ext uri="{FF2B5EF4-FFF2-40B4-BE49-F238E27FC236}">
                <a16:creationId xmlns:a16="http://schemas.microsoft.com/office/drawing/2014/main" id="{681D3C41-CC87-4DF9-A716-CDF0E23D21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39370" y="457200"/>
            <a:ext cx="1202248" cy="10261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s-MX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  <a:sym typeface="Arial"/>
            </a:endParaRPr>
          </a:p>
        </p:txBody>
      </p:sp>
      <p:sp useBgFill="1">
        <p:nvSpPr>
          <p:cNvPr id="220" name="Rectangle 219">
            <a:extLst>
              <a:ext uri="{FF2B5EF4-FFF2-40B4-BE49-F238E27FC236}">
                <a16:creationId xmlns:a16="http://schemas.microsoft.com/office/drawing/2014/main" id="{8DCA3673-CDE4-40C5-9FA8-F89874CFBA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618" cy="5143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  <a:sym typeface="Arial"/>
            </a:endParaRPr>
          </a:p>
        </p:txBody>
      </p:sp>
      <p:pic>
        <p:nvPicPr>
          <p:cNvPr id="222" name="Picture 221">
            <a:extLst>
              <a:ext uri="{FF2B5EF4-FFF2-40B4-BE49-F238E27FC236}">
                <a16:creationId xmlns:a16="http://schemas.microsoft.com/office/drawing/2014/main" id="{95756E8F-499C-4533-BBE8-309C3E8D9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82" y="0"/>
            <a:ext cx="9144000" cy="5143500"/>
          </a:xfrm>
          <a:prstGeom prst="rect">
            <a:avLst/>
          </a:prstGeom>
        </p:spPr>
      </p:pic>
      <p:sp>
        <p:nvSpPr>
          <p:cNvPr id="224" name="Rectangle 223">
            <a:extLst>
              <a:ext uri="{FF2B5EF4-FFF2-40B4-BE49-F238E27FC236}">
                <a16:creationId xmlns:a16="http://schemas.microsoft.com/office/drawing/2014/main" id="{0FFFD040-32A9-4D2B-86CA-599D030A41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9292" y="0"/>
            <a:ext cx="5664708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  <a:sym typeface="Arial"/>
            </a:endParaRPr>
          </a:p>
        </p:txBody>
      </p:sp>
      <p:sp>
        <p:nvSpPr>
          <p:cNvPr id="226" name="Rectangle 225">
            <a:extLst>
              <a:ext uri="{FF2B5EF4-FFF2-40B4-BE49-F238E27FC236}">
                <a16:creationId xmlns:a16="http://schemas.microsoft.com/office/drawing/2014/main" id="{863205CA-B7FF-4C25-A4C8-3BBBCE19D9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1" y="457200"/>
            <a:ext cx="3719321" cy="102614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s-MX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  <a:sym typeface="Arial"/>
            </a:endParaRPr>
          </a:p>
        </p:txBody>
      </p:sp>
      <p:sp>
        <p:nvSpPr>
          <p:cNvPr id="203" name="Google Shape;203;p8"/>
          <p:cNvSpPr txBox="1">
            <a:spLocks noGrp="1"/>
          </p:cNvSpPr>
          <p:nvPr>
            <p:ph type="title"/>
          </p:nvPr>
        </p:nvSpPr>
        <p:spPr>
          <a:xfrm>
            <a:off x="510240" y="564921"/>
            <a:ext cx="3102093" cy="810703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0" lvl="0" indent="0" defTabSz="914400">
              <a:spcBef>
                <a:spcPct val="0"/>
              </a:spcBef>
              <a:spcAft>
                <a:spcPts val="0"/>
              </a:spcAft>
              <a:buClr>
                <a:srgbClr val="EB008B"/>
              </a:buClr>
              <a:buSzPts val="3000"/>
            </a:pPr>
            <a:r>
              <a:rPr lang="en-US" sz="1800" dirty="0"/>
              <a:t>Aprendizaje de trayectoria.3</a:t>
            </a:r>
          </a:p>
        </p:txBody>
      </p:sp>
      <p:pic>
        <p:nvPicPr>
          <p:cNvPr id="228" name="Picture 227">
            <a:extLst>
              <a:ext uri="{FF2B5EF4-FFF2-40B4-BE49-F238E27FC236}">
                <a16:creationId xmlns:a16="http://schemas.microsoft.com/office/drawing/2014/main" id="{306E3F32-3C1A-4B6E-AF26-8A15A78856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477680"/>
            <a:ext cx="3717036" cy="149841"/>
          </a:xfrm>
          <a:prstGeom prst="rect">
            <a:avLst/>
          </a:prstGeom>
        </p:spPr>
      </p:pic>
      <p:sp>
        <p:nvSpPr>
          <p:cNvPr id="204" name="Google Shape;204;p8"/>
          <p:cNvSpPr txBox="1">
            <a:spLocks noGrp="1"/>
          </p:cNvSpPr>
          <p:nvPr>
            <p:ph type="body" idx="1"/>
          </p:nvPr>
        </p:nvSpPr>
        <p:spPr>
          <a:xfrm>
            <a:off x="510240" y="1752654"/>
            <a:ext cx="2742217" cy="2699487"/>
          </a:xfrm>
          <a:prstGeom prst="rect">
            <a:avLst/>
          </a:prstGeom>
        </p:spPr>
        <p:txBody>
          <a:bodyPr spcFirstLastPara="1" vert="horz" lIns="91440" tIns="45720" rIns="91440" bIns="45720" rtlCol="0" anchorCtr="0">
            <a:normAutofit/>
          </a:bodyPr>
          <a:lstStyle/>
          <a:p>
            <a:pPr marL="0" lvl="0" indent="-228600" defTabSz="914400">
              <a:spcBef>
                <a:spcPts val="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•"/>
            </a:pPr>
            <a:endParaRPr lang="en-US" sz="1100" b="1" dirty="0"/>
          </a:p>
          <a:p>
            <a:pPr marL="0" lvl="0" indent="-228600" defTabSz="914400">
              <a:spcBef>
                <a:spcPts val="1600"/>
              </a:spcBef>
              <a:spcAft>
                <a:spcPts val="1600"/>
              </a:spcAft>
              <a:buSzPts val="1800"/>
              <a:buFont typeface="Arial" panose="020B0604020202020204" pitchFamily="34" charset="0"/>
              <a:buChar char="•"/>
            </a:pPr>
            <a:endParaRPr lang="en-US" sz="1100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BCF29549-596D-F04B-B11B-129EB15035AD}"/>
              </a:ext>
            </a:extLst>
          </p:cNvPr>
          <p:cNvSpPr txBox="1"/>
          <p:nvPr/>
        </p:nvSpPr>
        <p:spPr>
          <a:xfrm>
            <a:off x="3828047" y="367009"/>
            <a:ext cx="457914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s-MX" dirty="0"/>
          </a:p>
          <a:p>
            <a:endParaRPr lang="es-MX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DE0AECFE-4BB9-5F7C-AAFD-4659B1E7A3EB}"/>
              </a:ext>
            </a:extLst>
          </p:cNvPr>
          <p:cNvSpPr txBox="1"/>
          <p:nvPr/>
        </p:nvSpPr>
        <p:spPr>
          <a:xfrm>
            <a:off x="4165271" y="634547"/>
            <a:ext cx="457914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dirty="0"/>
              <a:t>. 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D8DE55BD-3157-23B7-35EE-93E538F8EC86}"/>
              </a:ext>
            </a:extLst>
          </p:cNvPr>
          <p:cNvSpPr txBox="1"/>
          <p:nvPr/>
        </p:nvSpPr>
        <p:spPr>
          <a:xfrm>
            <a:off x="3905845" y="555553"/>
            <a:ext cx="4579144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dirty="0"/>
              <a:t>1. Cuestiona y argumenta los significados (culturales, políticos, históricos, tecnológicos, entre otros) de las prácticas, discursos, instituciones y acontecimientos que constituyen su vida para fortalecer su afectividad y sus capacidades de construir su experiencia individual y colectiva.</a:t>
            </a:r>
          </a:p>
          <a:p>
            <a:r>
              <a:rPr lang="es-MX" dirty="0"/>
              <a:t>2.Somete a crítica los significados del estar juntos, además de cómo se conciben y experimentan las relaciones colectivas y con la naturaleza que potencian su capacidad de decisión ante situaciones y problemas de su vida.</a:t>
            </a:r>
          </a:p>
          <a:p>
            <a:endParaRPr lang="es-MX" dirty="0"/>
          </a:p>
          <a:p>
            <a:r>
              <a:rPr lang="es-MX" dirty="0"/>
              <a:t>3.Se asume como agente de sí mismo y de la colectividad al experimentar los acontecimientos, discursos, instituciones, imágenes, objetos y prácticas que conforman sus vivencias.</a:t>
            </a:r>
          </a:p>
        </p:txBody>
      </p:sp>
    </p:spTree>
    <p:extLst>
      <p:ext uri="{BB962C8B-B14F-4D97-AF65-F5344CB8AC3E}">
        <p14:creationId xmlns:p14="http://schemas.microsoft.com/office/powerpoint/2010/main" val="205089276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000">
        <p15:prstTrans prst="origami"/>
        <p:sndAc>
          <p:stSnd>
            <p:snd r:embed="rId3" name="chimes.wav"/>
          </p:stSnd>
        </p:sndAc>
      </p:transition>
    </mc:Choice>
    <mc:Fallback>
      <p:transition spd="slow">
        <p:fade/>
        <p:sndAc>
          <p:stSnd>
            <p:snd r:embed="rId3" name="chimes.wav"/>
          </p:stSnd>
        </p:sndAc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0" name="Picture 209">
            <a:extLst>
              <a:ext uri="{FF2B5EF4-FFF2-40B4-BE49-F238E27FC236}">
                <a16:creationId xmlns:a16="http://schemas.microsoft.com/office/drawing/2014/main" id="{9B9C2B48-3899-4B1D-B526-C35DFD16BC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212" name="Picture 211">
            <a:extLst>
              <a:ext uri="{FF2B5EF4-FFF2-40B4-BE49-F238E27FC236}">
                <a16:creationId xmlns:a16="http://schemas.microsoft.com/office/drawing/2014/main" id="{7B1BCBEC-C5E7-469F-92CF-05506BB6E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7680"/>
            <a:ext cx="7828359" cy="240873"/>
          </a:xfrm>
          <a:prstGeom prst="rect">
            <a:avLst/>
          </a:prstGeom>
        </p:spPr>
      </p:pic>
      <p:pic>
        <p:nvPicPr>
          <p:cNvPr id="214" name="Picture 213">
            <a:extLst>
              <a:ext uri="{FF2B5EF4-FFF2-40B4-BE49-F238E27FC236}">
                <a16:creationId xmlns:a16="http://schemas.microsoft.com/office/drawing/2014/main" id="{2A078177-9A72-44C2-BDC1-C1F346162B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69" y="1478425"/>
            <a:ext cx="1202248" cy="108203"/>
          </a:xfrm>
          <a:prstGeom prst="rect">
            <a:avLst/>
          </a:prstGeom>
        </p:spPr>
      </p:pic>
      <p:sp>
        <p:nvSpPr>
          <p:cNvPr id="216" name="Rectangle 215">
            <a:extLst>
              <a:ext uri="{FF2B5EF4-FFF2-40B4-BE49-F238E27FC236}">
                <a16:creationId xmlns:a16="http://schemas.microsoft.com/office/drawing/2014/main" id="{D1ECADA1-6568-4D5A-A631-CFD8768936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7200"/>
            <a:ext cx="7828359" cy="102614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s-MX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  <a:sym typeface="Arial"/>
            </a:endParaRPr>
          </a:p>
        </p:txBody>
      </p:sp>
      <p:sp>
        <p:nvSpPr>
          <p:cNvPr id="218" name="Rectangle 217">
            <a:extLst>
              <a:ext uri="{FF2B5EF4-FFF2-40B4-BE49-F238E27FC236}">
                <a16:creationId xmlns:a16="http://schemas.microsoft.com/office/drawing/2014/main" id="{681D3C41-CC87-4DF9-A716-CDF0E23D21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39370" y="457200"/>
            <a:ext cx="1202248" cy="10261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s-MX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  <a:sym typeface="Arial"/>
            </a:endParaRPr>
          </a:p>
        </p:txBody>
      </p:sp>
      <p:sp useBgFill="1">
        <p:nvSpPr>
          <p:cNvPr id="220" name="Rectangle 219">
            <a:extLst>
              <a:ext uri="{FF2B5EF4-FFF2-40B4-BE49-F238E27FC236}">
                <a16:creationId xmlns:a16="http://schemas.microsoft.com/office/drawing/2014/main" id="{8DCA3673-CDE4-40C5-9FA8-F89874CFBA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618" cy="5143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  <a:sym typeface="Arial"/>
            </a:endParaRPr>
          </a:p>
        </p:txBody>
      </p:sp>
      <p:pic>
        <p:nvPicPr>
          <p:cNvPr id="222" name="Picture 221">
            <a:extLst>
              <a:ext uri="{FF2B5EF4-FFF2-40B4-BE49-F238E27FC236}">
                <a16:creationId xmlns:a16="http://schemas.microsoft.com/office/drawing/2014/main" id="{95756E8F-499C-4533-BBE8-309C3E8D9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82" y="0"/>
            <a:ext cx="9144000" cy="5143500"/>
          </a:xfrm>
          <a:prstGeom prst="rect">
            <a:avLst/>
          </a:prstGeom>
        </p:spPr>
      </p:pic>
      <p:sp>
        <p:nvSpPr>
          <p:cNvPr id="224" name="Rectangle 223">
            <a:extLst>
              <a:ext uri="{FF2B5EF4-FFF2-40B4-BE49-F238E27FC236}">
                <a16:creationId xmlns:a16="http://schemas.microsoft.com/office/drawing/2014/main" id="{0FFFD040-32A9-4D2B-86CA-599D030A41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9292" y="0"/>
            <a:ext cx="5664708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  <a:sym typeface="Arial"/>
            </a:endParaRPr>
          </a:p>
        </p:txBody>
      </p:sp>
      <p:sp>
        <p:nvSpPr>
          <p:cNvPr id="226" name="Rectangle 225">
            <a:extLst>
              <a:ext uri="{FF2B5EF4-FFF2-40B4-BE49-F238E27FC236}">
                <a16:creationId xmlns:a16="http://schemas.microsoft.com/office/drawing/2014/main" id="{863205CA-B7FF-4C25-A4C8-3BBBCE19D9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1" y="457200"/>
            <a:ext cx="3719321" cy="102614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s-MX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  <a:sym typeface="Arial"/>
            </a:endParaRPr>
          </a:p>
        </p:txBody>
      </p:sp>
      <p:sp>
        <p:nvSpPr>
          <p:cNvPr id="203" name="Google Shape;203;p8"/>
          <p:cNvSpPr txBox="1">
            <a:spLocks noGrp="1"/>
          </p:cNvSpPr>
          <p:nvPr>
            <p:ph type="title"/>
          </p:nvPr>
        </p:nvSpPr>
        <p:spPr>
          <a:xfrm>
            <a:off x="510240" y="564921"/>
            <a:ext cx="3102093" cy="810703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0" lvl="0" indent="0" defTabSz="914400">
              <a:spcBef>
                <a:spcPct val="0"/>
              </a:spcBef>
              <a:spcAft>
                <a:spcPts val="0"/>
              </a:spcAft>
              <a:buClr>
                <a:srgbClr val="EB008B"/>
              </a:buClr>
              <a:buSzPts val="3000"/>
            </a:pPr>
            <a:r>
              <a:rPr lang="en-US" sz="1800" dirty="0"/>
              <a:t>Categorías.3 </a:t>
            </a:r>
            <a:br>
              <a:rPr lang="en-US" sz="1800" dirty="0"/>
            </a:br>
            <a:r>
              <a:rPr lang="en-US" sz="1800" dirty="0"/>
              <a:t> subcategorías. 28</a:t>
            </a:r>
          </a:p>
        </p:txBody>
      </p:sp>
      <p:pic>
        <p:nvPicPr>
          <p:cNvPr id="228" name="Picture 227">
            <a:extLst>
              <a:ext uri="{FF2B5EF4-FFF2-40B4-BE49-F238E27FC236}">
                <a16:creationId xmlns:a16="http://schemas.microsoft.com/office/drawing/2014/main" id="{306E3F32-3C1A-4B6E-AF26-8A15A78856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477680"/>
            <a:ext cx="3717036" cy="149841"/>
          </a:xfrm>
          <a:prstGeom prst="rect">
            <a:avLst/>
          </a:prstGeom>
        </p:spPr>
      </p:pic>
      <p:sp>
        <p:nvSpPr>
          <p:cNvPr id="204" name="Google Shape;204;p8"/>
          <p:cNvSpPr txBox="1">
            <a:spLocks noGrp="1"/>
          </p:cNvSpPr>
          <p:nvPr>
            <p:ph type="body" idx="1"/>
          </p:nvPr>
        </p:nvSpPr>
        <p:spPr>
          <a:xfrm>
            <a:off x="510240" y="1752654"/>
            <a:ext cx="2742217" cy="2699487"/>
          </a:xfrm>
          <a:prstGeom prst="rect">
            <a:avLst/>
          </a:prstGeom>
        </p:spPr>
        <p:txBody>
          <a:bodyPr spcFirstLastPara="1" vert="horz" lIns="91440" tIns="45720" rIns="91440" bIns="45720" rtlCol="0" anchorCtr="0">
            <a:normAutofit/>
          </a:bodyPr>
          <a:lstStyle/>
          <a:p>
            <a:pPr marL="0" lvl="0" indent="-228600" defTabSz="914400">
              <a:spcBef>
                <a:spcPts val="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•"/>
            </a:pPr>
            <a:endParaRPr lang="en-US" sz="1100" b="1" dirty="0"/>
          </a:p>
          <a:p>
            <a:pPr marL="0" lvl="0" indent="-228600" defTabSz="914400">
              <a:spcBef>
                <a:spcPts val="1600"/>
              </a:spcBef>
              <a:spcAft>
                <a:spcPts val="1600"/>
              </a:spcAft>
              <a:buSzPts val="1800"/>
              <a:buFont typeface="Arial" panose="020B0604020202020204" pitchFamily="34" charset="0"/>
              <a:buChar char="•"/>
            </a:pPr>
            <a:endParaRPr lang="en-US" sz="1100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DE0AECFE-4BB9-5F7C-AAFD-4659B1E7A3EB}"/>
              </a:ext>
            </a:extLst>
          </p:cNvPr>
          <p:cNvSpPr txBox="1"/>
          <p:nvPr/>
        </p:nvSpPr>
        <p:spPr>
          <a:xfrm>
            <a:off x="4146519" y="213772"/>
            <a:ext cx="4911755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s-MX" dirty="0"/>
              <a:t>Vivir aquí y ahora. </a:t>
            </a:r>
          </a:p>
          <a:p>
            <a:r>
              <a:rPr lang="es-MX" dirty="0"/>
              <a:t>Subcategorías: Vida buena</a:t>
            </a:r>
          </a:p>
          <a:p>
            <a:r>
              <a:rPr lang="es-MX" dirty="0"/>
              <a:t> Vida examinada</a:t>
            </a:r>
          </a:p>
          <a:p>
            <a:r>
              <a:rPr lang="es-MX" dirty="0"/>
              <a:t> Vida alienada </a:t>
            </a:r>
          </a:p>
          <a:p>
            <a:r>
              <a:rPr lang="es-MX" dirty="0"/>
              <a:t>Vida libre de violencia </a:t>
            </a:r>
          </a:p>
          <a:p>
            <a:r>
              <a:rPr lang="es-MX" dirty="0"/>
              <a:t>Sustentabilidad de la vida</a:t>
            </a:r>
          </a:p>
          <a:p>
            <a:r>
              <a:rPr lang="es-MX" dirty="0"/>
              <a:t> Protección de la vida </a:t>
            </a:r>
          </a:p>
          <a:p>
            <a:r>
              <a:rPr lang="es-MX" dirty="0"/>
              <a:t>Vida no humana </a:t>
            </a:r>
          </a:p>
          <a:p>
            <a:r>
              <a:rPr lang="es-MX" dirty="0"/>
              <a:t>Derecho a la vida </a:t>
            </a:r>
          </a:p>
          <a:p>
            <a:r>
              <a:rPr lang="es-MX" dirty="0"/>
              <a:t>Calidad de vida</a:t>
            </a:r>
          </a:p>
          <a:p>
            <a:r>
              <a:rPr lang="es-MX" dirty="0"/>
              <a:t> Más allá de la vida </a:t>
            </a:r>
          </a:p>
          <a:p>
            <a:r>
              <a:rPr lang="es-MX" dirty="0"/>
              <a:t>Vida artificial.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9C50EA95-24F8-BAD0-D536-7581B479CE38}"/>
              </a:ext>
            </a:extLst>
          </p:cNvPr>
          <p:cNvSpPr txBox="1"/>
          <p:nvPr/>
        </p:nvSpPr>
        <p:spPr>
          <a:xfrm>
            <a:off x="4146519" y="3225561"/>
            <a:ext cx="4579144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dirty="0"/>
              <a:t>2. Estar juntos.</a:t>
            </a:r>
          </a:p>
          <a:p>
            <a:r>
              <a:rPr lang="es-MX" dirty="0"/>
              <a:t>Subcategorías: Políticas de lo colectivo, Formas afectivas de lo colectivo, Conflictos de lo colectivo, Estructuras de lo colectivo, Utilizaciones de lo colectivo Invenciones de lo colectivo, Reproducciones de lo colectivo y Ecosistema .</a:t>
            </a:r>
          </a:p>
        </p:txBody>
      </p:sp>
    </p:spTree>
    <p:extLst>
      <p:ext uri="{BB962C8B-B14F-4D97-AF65-F5344CB8AC3E}">
        <p14:creationId xmlns:p14="http://schemas.microsoft.com/office/powerpoint/2010/main" val="324257119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000">
        <p15:prstTrans prst="origami"/>
        <p:sndAc>
          <p:stSnd>
            <p:snd r:embed="rId3" name="chimes.wav"/>
          </p:stSnd>
        </p:sndAc>
      </p:transition>
    </mc:Choice>
    <mc:Fallback>
      <p:transition spd="slow">
        <p:fade/>
        <p:sndAc>
          <p:stSnd>
            <p:snd r:embed="rId3" name="chimes.wav"/>
          </p:stSnd>
        </p:sndAc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0" name="Picture 209">
            <a:extLst>
              <a:ext uri="{FF2B5EF4-FFF2-40B4-BE49-F238E27FC236}">
                <a16:creationId xmlns:a16="http://schemas.microsoft.com/office/drawing/2014/main" id="{9B9C2B48-3899-4B1D-B526-C35DFD16BC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212" name="Picture 211">
            <a:extLst>
              <a:ext uri="{FF2B5EF4-FFF2-40B4-BE49-F238E27FC236}">
                <a16:creationId xmlns:a16="http://schemas.microsoft.com/office/drawing/2014/main" id="{7B1BCBEC-C5E7-469F-92CF-05506BB6E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7680"/>
            <a:ext cx="7828359" cy="240873"/>
          </a:xfrm>
          <a:prstGeom prst="rect">
            <a:avLst/>
          </a:prstGeom>
        </p:spPr>
      </p:pic>
      <p:pic>
        <p:nvPicPr>
          <p:cNvPr id="214" name="Picture 213">
            <a:extLst>
              <a:ext uri="{FF2B5EF4-FFF2-40B4-BE49-F238E27FC236}">
                <a16:creationId xmlns:a16="http://schemas.microsoft.com/office/drawing/2014/main" id="{2A078177-9A72-44C2-BDC1-C1F346162B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69" y="1478425"/>
            <a:ext cx="1202248" cy="108203"/>
          </a:xfrm>
          <a:prstGeom prst="rect">
            <a:avLst/>
          </a:prstGeom>
        </p:spPr>
      </p:pic>
      <p:sp>
        <p:nvSpPr>
          <p:cNvPr id="216" name="Rectangle 215">
            <a:extLst>
              <a:ext uri="{FF2B5EF4-FFF2-40B4-BE49-F238E27FC236}">
                <a16:creationId xmlns:a16="http://schemas.microsoft.com/office/drawing/2014/main" id="{D1ECADA1-6568-4D5A-A631-CFD8768936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7200"/>
            <a:ext cx="7828359" cy="102614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s-MX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  <a:sym typeface="Arial"/>
            </a:endParaRPr>
          </a:p>
        </p:txBody>
      </p:sp>
      <p:sp>
        <p:nvSpPr>
          <p:cNvPr id="218" name="Rectangle 217">
            <a:extLst>
              <a:ext uri="{FF2B5EF4-FFF2-40B4-BE49-F238E27FC236}">
                <a16:creationId xmlns:a16="http://schemas.microsoft.com/office/drawing/2014/main" id="{681D3C41-CC87-4DF9-A716-CDF0E23D21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39370" y="457200"/>
            <a:ext cx="1202248" cy="10261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s-MX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  <a:sym typeface="Arial"/>
            </a:endParaRPr>
          </a:p>
        </p:txBody>
      </p:sp>
      <p:sp useBgFill="1">
        <p:nvSpPr>
          <p:cNvPr id="220" name="Rectangle 219">
            <a:extLst>
              <a:ext uri="{FF2B5EF4-FFF2-40B4-BE49-F238E27FC236}">
                <a16:creationId xmlns:a16="http://schemas.microsoft.com/office/drawing/2014/main" id="{8DCA3673-CDE4-40C5-9FA8-F89874CFBA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618" cy="5143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  <a:sym typeface="Arial"/>
            </a:endParaRPr>
          </a:p>
        </p:txBody>
      </p:sp>
      <p:pic>
        <p:nvPicPr>
          <p:cNvPr id="222" name="Picture 221">
            <a:extLst>
              <a:ext uri="{FF2B5EF4-FFF2-40B4-BE49-F238E27FC236}">
                <a16:creationId xmlns:a16="http://schemas.microsoft.com/office/drawing/2014/main" id="{95756E8F-499C-4533-BBE8-309C3E8D9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82" y="0"/>
            <a:ext cx="9144000" cy="5143500"/>
          </a:xfrm>
          <a:prstGeom prst="rect">
            <a:avLst/>
          </a:prstGeom>
        </p:spPr>
      </p:pic>
      <p:sp>
        <p:nvSpPr>
          <p:cNvPr id="224" name="Rectangle 223">
            <a:extLst>
              <a:ext uri="{FF2B5EF4-FFF2-40B4-BE49-F238E27FC236}">
                <a16:creationId xmlns:a16="http://schemas.microsoft.com/office/drawing/2014/main" id="{0FFFD040-32A9-4D2B-86CA-599D030A41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9292" y="0"/>
            <a:ext cx="5664708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  <a:sym typeface="Arial"/>
            </a:endParaRPr>
          </a:p>
        </p:txBody>
      </p:sp>
      <p:sp>
        <p:nvSpPr>
          <p:cNvPr id="226" name="Rectangle 225">
            <a:extLst>
              <a:ext uri="{FF2B5EF4-FFF2-40B4-BE49-F238E27FC236}">
                <a16:creationId xmlns:a16="http://schemas.microsoft.com/office/drawing/2014/main" id="{863205CA-B7FF-4C25-A4C8-3BBBCE19D9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1" y="457200"/>
            <a:ext cx="3719321" cy="102614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s-MX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  <a:sym typeface="Arial"/>
            </a:endParaRPr>
          </a:p>
        </p:txBody>
      </p:sp>
      <p:sp>
        <p:nvSpPr>
          <p:cNvPr id="203" name="Google Shape;203;p8"/>
          <p:cNvSpPr txBox="1">
            <a:spLocks noGrp="1"/>
          </p:cNvSpPr>
          <p:nvPr>
            <p:ph type="title"/>
          </p:nvPr>
        </p:nvSpPr>
        <p:spPr>
          <a:xfrm>
            <a:off x="510240" y="564921"/>
            <a:ext cx="3102093" cy="810703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0" lvl="0" indent="0" defTabSz="914400">
              <a:spcBef>
                <a:spcPct val="0"/>
              </a:spcBef>
              <a:spcAft>
                <a:spcPts val="0"/>
              </a:spcAft>
              <a:buClr>
                <a:srgbClr val="EB008B"/>
              </a:buClr>
              <a:buSzPts val="3000"/>
            </a:pPr>
            <a:r>
              <a:rPr lang="en-US" sz="1800" dirty="0" err="1"/>
              <a:t>Categorías</a:t>
            </a:r>
            <a:r>
              <a:rPr lang="en-US" sz="1800" dirty="0"/>
              <a:t> y subcategorías</a:t>
            </a:r>
          </a:p>
        </p:txBody>
      </p:sp>
      <p:pic>
        <p:nvPicPr>
          <p:cNvPr id="228" name="Picture 227">
            <a:extLst>
              <a:ext uri="{FF2B5EF4-FFF2-40B4-BE49-F238E27FC236}">
                <a16:creationId xmlns:a16="http://schemas.microsoft.com/office/drawing/2014/main" id="{306E3F32-3C1A-4B6E-AF26-8A15A78856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477680"/>
            <a:ext cx="3717036" cy="149841"/>
          </a:xfrm>
          <a:prstGeom prst="rect">
            <a:avLst/>
          </a:prstGeom>
        </p:spPr>
      </p:pic>
      <p:sp>
        <p:nvSpPr>
          <p:cNvPr id="204" name="Google Shape;204;p8"/>
          <p:cNvSpPr txBox="1">
            <a:spLocks noGrp="1"/>
          </p:cNvSpPr>
          <p:nvPr>
            <p:ph type="body" idx="1"/>
          </p:nvPr>
        </p:nvSpPr>
        <p:spPr>
          <a:xfrm>
            <a:off x="510240" y="1752654"/>
            <a:ext cx="2742217" cy="2699487"/>
          </a:xfrm>
          <a:prstGeom prst="rect">
            <a:avLst/>
          </a:prstGeom>
        </p:spPr>
        <p:txBody>
          <a:bodyPr spcFirstLastPara="1" vert="horz" lIns="91440" tIns="45720" rIns="91440" bIns="45720" rtlCol="0" anchorCtr="0">
            <a:normAutofit/>
          </a:bodyPr>
          <a:lstStyle/>
          <a:p>
            <a:pPr marL="0" lvl="0" indent="-228600" defTabSz="914400">
              <a:spcBef>
                <a:spcPts val="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•"/>
            </a:pPr>
            <a:endParaRPr lang="en-US" sz="1100" b="1" dirty="0"/>
          </a:p>
          <a:p>
            <a:pPr marL="0" lvl="0" indent="-228600" defTabSz="914400">
              <a:spcBef>
                <a:spcPts val="1600"/>
              </a:spcBef>
              <a:spcAft>
                <a:spcPts val="1600"/>
              </a:spcAft>
              <a:buSzPts val="1800"/>
              <a:buFont typeface="Arial" panose="020B0604020202020204" pitchFamily="34" charset="0"/>
              <a:buChar char="•"/>
            </a:pPr>
            <a:endParaRPr lang="en-US" sz="1100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34A27CB8-8F05-E595-CA3B-7F9FC3095069}"/>
              </a:ext>
            </a:extLst>
          </p:cNvPr>
          <p:cNvSpPr txBox="1"/>
          <p:nvPr/>
        </p:nvSpPr>
        <p:spPr>
          <a:xfrm>
            <a:off x="4054616" y="594843"/>
            <a:ext cx="4579144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dirty="0"/>
              <a:t>3. Experiencias.</a:t>
            </a:r>
          </a:p>
          <a:p>
            <a:r>
              <a:rPr lang="es-MX" dirty="0"/>
              <a:t>Subcategoría: Dónde estoy </a:t>
            </a:r>
          </a:p>
          <a:p>
            <a:r>
              <a:rPr lang="es-MX" dirty="0"/>
              <a:t>Cómo soy</a:t>
            </a:r>
          </a:p>
          <a:p>
            <a:r>
              <a:rPr lang="es-MX" dirty="0"/>
              <a:t> Los otros </a:t>
            </a:r>
          </a:p>
          <a:p>
            <a:r>
              <a:rPr lang="es-MX" dirty="0"/>
              <a:t>Las cosas </a:t>
            </a:r>
          </a:p>
          <a:p>
            <a:r>
              <a:rPr lang="es-MX" dirty="0"/>
              <a:t>Lo que quiero </a:t>
            </a:r>
          </a:p>
          <a:p>
            <a:r>
              <a:rPr lang="es-MX" dirty="0"/>
              <a:t>Lo que ocurre </a:t>
            </a:r>
          </a:p>
          <a:p>
            <a:r>
              <a:rPr lang="es-MX" dirty="0"/>
              <a:t>Lo que sé </a:t>
            </a:r>
          </a:p>
          <a:p>
            <a:r>
              <a:rPr lang="es-MX" dirty="0"/>
              <a:t>Lo que apasiona </a:t>
            </a:r>
          </a:p>
          <a:p>
            <a:r>
              <a:rPr lang="es-MX" dirty="0"/>
              <a:t>Lo que hay.</a:t>
            </a:r>
          </a:p>
        </p:txBody>
      </p:sp>
    </p:spTree>
    <p:extLst>
      <p:ext uri="{BB962C8B-B14F-4D97-AF65-F5344CB8AC3E}">
        <p14:creationId xmlns:p14="http://schemas.microsoft.com/office/powerpoint/2010/main" val="365951258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000">
        <p15:prstTrans prst="origami"/>
        <p:sndAc>
          <p:stSnd>
            <p:snd r:embed="rId3" name="chimes.wav"/>
          </p:stSnd>
        </p:sndAc>
      </p:transition>
    </mc:Choice>
    <mc:Fallback>
      <p:transition spd="slow">
        <p:fade/>
        <p:sndAc>
          <p:stSnd>
            <p:snd r:embed="rId3" name="chimes.wav"/>
          </p:stSnd>
        </p:sndAc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0" name="Picture 209">
            <a:extLst>
              <a:ext uri="{FF2B5EF4-FFF2-40B4-BE49-F238E27FC236}">
                <a16:creationId xmlns:a16="http://schemas.microsoft.com/office/drawing/2014/main" id="{9B9C2B48-3899-4B1D-B526-C35DFD16BC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212" name="Picture 211">
            <a:extLst>
              <a:ext uri="{FF2B5EF4-FFF2-40B4-BE49-F238E27FC236}">
                <a16:creationId xmlns:a16="http://schemas.microsoft.com/office/drawing/2014/main" id="{7B1BCBEC-C5E7-469F-92CF-05506BB6E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7680"/>
            <a:ext cx="7828359" cy="240873"/>
          </a:xfrm>
          <a:prstGeom prst="rect">
            <a:avLst/>
          </a:prstGeom>
        </p:spPr>
      </p:pic>
      <p:pic>
        <p:nvPicPr>
          <p:cNvPr id="214" name="Picture 213">
            <a:extLst>
              <a:ext uri="{FF2B5EF4-FFF2-40B4-BE49-F238E27FC236}">
                <a16:creationId xmlns:a16="http://schemas.microsoft.com/office/drawing/2014/main" id="{2A078177-9A72-44C2-BDC1-C1F346162B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69" y="1478425"/>
            <a:ext cx="1202248" cy="108203"/>
          </a:xfrm>
          <a:prstGeom prst="rect">
            <a:avLst/>
          </a:prstGeom>
        </p:spPr>
      </p:pic>
      <p:sp>
        <p:nvSpPr>
          <p:cNvPr id="216" name="Rectangle 215">
            <a:extLst>
              <a:ext uri="{FF2B5EF4-FFF2-40B4-BE49-F238E27FC236}">
                <a16:creationId xmlns:a16="http://schemas.microsoft.com/office/drawing/2014/main" id="{D1ECADA1-6568-4D5A-A631-CFD8768936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7200"/>
            <a:ext cx="7828359" cy="102614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s-MX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  <a:sym typeface="Arial"/>
            </a:endParaRPr>
          </a:p>
        </p:txBody>
      </p:sp>
      <p:sp>
        <p:nvSpPr>
          <p:cNvPr id="218" name="Rectangle 217">
            <a:extLst>
              <a:ext uri="{FF2B5EF4-FFF2-40B4-BE49-F238E27FC236}">
                <a16:creationId xmlns:a16="http://schemas.microsoft.com/office/drawing/2014/main" id="{681D3C41-CC87-4DF9-A716-CDF0E23D21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39370" y="457200"/>
            <a:ext cx="1202248" cy="10261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s-MX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  <a:sym typeface="Arial"/>
            </a:endParaRPr>
          </a:p>
        </p:txBody>
      </p:sp>
      <p:sp useBgFill="1">
        <p:nvSpPr>
          <p:cNvPr id="220" name="Rectangle 219">
            <a:extLst>
              <a:ext uri="{FF2B5EF4-FFF2-40B4-BE49-F238E27FC236}">
                <a16:creationId xmlns:a16="http://schemas.microsoft.com/office/drawing/2014/main" id="{8DCA3673-CDE4-40C5-9FA8-F89874CFBA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618" cy="5143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  <a:sym typeface="Arial"/>
            </a:endParaRPr>
          </a:p>
        </p:txBody>
      </p:sp>
      <p:pic>
        <p:nvPicPr>
          <p:cNvPr id="222" name="Picture 221">
            <a:extLst>
              <a:ext uri="{FF2B5EF4-FFF2-40B4-BE49-F238E27FC236}">
                <a16:creationId xmlns:a16="http://schemas.microsoft.com/office/drawing/2014/main" id="{95756E8F-499C-4533-BBE8-309C3E8D9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82" y="0"/>
            <a:ext cx="9144000" cy="5143500"/>
          </a:xfrm>
          <a:prstGeom prst="rect">
            <a:avLst/>
          </a:prstGeom>
        </p:spPr>
      </p:pic>
      <p:sp>
        <p:nvSpPr>
          <p:cNvPr id="224" name="Rectangle 223">
            <a:extLst>
              <a:ext uri="{FF2B5EF4-FFF2-40B4-BE49-F238E27FC236}">
                <a16:creationId xmlns:a16="http://schemas.microsoft.com/office/drawing/2014/main" id="{0FFFD040-32A9-4D2B-86CA-599D030A41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9292" y="0"/>
            <a:ext cx="5664708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  <a:sym typeface="Arial"/>
            </a:endParaRPr>
          </a:p>
        </p:txBody>
      </p:sp>
      <p:sp>
        <p:nvSpPr>
          <p:cNvPr id="226" name="Rectangle 225">
            <a:extLst>
              <a:ext uri="{FF2B5EF4-FFF2-40B4-BE49-F238E27FC236}">
                <a16:creationId xmlns:a16="http://schemas.microsoft.com/office/drawing/2014/main" id="{863205CA-B7FF-4C25-A4C8-3BBBCE19D9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1" y="457200"/>
            <a:ext cx="3719321" cy="102614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s-MX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  <a:sym typeface="Arial"/>
            </a:endParaRPr>
          </a:p>
        </p:txBody>
      </p:sp>
      <p:sp>
        <p:nvSpPr>
          <p:cNvPr id="203" name="Google Shape;203;p8"/>
          <p:cNvSpPr txBox="1">
            <a:spLocks noGrp="1"/>
          </p:cNvSpPr>
          <p:nvPr>
            <p:ph type="title"/>
          </p:nvPr>
        </p:nvSpPr>
        <p:spPr>
          <a:xfrm>
            <a:off x="510240" y="564921"/>
            <a:ext cx="3102093" cy="810703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0" lvl="0" indent="0" defTabSz="914400">
              <a:spcBef>
                <a:spcPct val="0"/>
              </a:spcBef>
              <a:spcAft>
                <a:spcPts val="0"/>
              </a:spcAft>
              <a:buClr>
                <a:srgbClr val="EB008B"/>
              </a:buClr>
              <a:buSzPts val="3000"/>
            </a:pPr>
            <a:r>
              <a:rPr lang="en-US" sz="1800" dirty="0"/>
              <a:t>12 Progresiones</a:t>
            </a:r>
            <a:br>
              <a:rPr lang="en-US" sz="1800" dirty="0"/>
            </a:br>
            <a:endParaRPr lang="en-US" sz="1800" dirty="0"/>
          </a:p>
        </p:txBody>
      </p:sp>
      <p:pic>
        <p:nvPicPr>
          <p:cNvPr id="228" name="Picture 227">
            <a:extLst>
              <a:ext uri="{FF2B5EF4-FFF2-40B4-BE49-F238E27FC236}">
                <a16:creationId xmlns:a16="http://schemas.microsoft.com/office/drawing/2014/main" id="{306E3F32-3C1A-4B6E-AF26-8A15A78856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477680"/>
            <a:ext cx="3717036" cy="149841"/>
          </a:xfrm>
          <a:prstGeom prst="rect">
            <a:avLst/>
          </a:prstGeom>
        </p:spPr>
      </p:pic>
      <p:sp>
        <p:nvSpPr>
          <p:cNvPr id="204" name="Google Shape;204;p8"/>
          <p:cNvSpPr txBox="1">
            <a:spLocks noGrp="1"/>
          </p:cNvSpPr>
          <p:nvPr>
            <p:ph type="body" idx="1"/>
          </p:nvPr>
        </p:nvSpPr>
        <p:spPr>
          <a:xfrm>
            <a:off x="510240" y="1752654"/>
            <a:ext cx="2742217" cy="2699487"/>
          </a:xfrm>
          <a:prstGeom prst="rect">
            <a:avLst/>
          </a:prstGeom>
        </p:spPr>
        <p:txBody>
          <a:bodyPr spcFirstLastPara="1" vert="horz" lIns="91440" tIns="45720" rIns="91440" bIns="45720" rtlCol="0" anchorCtr="0">
            <a:normAutofit/>
          </a:bodyPr>
          <a:lstStyle/>
          <a:p>
            <a:pPr marL="0" lvl="0" indent="-228600" defTabSz="914400">
              <a:spcBef>
                <a:spcPts val="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•"/>
            </a:pPr>
            <a:endParaRPr lang="en-US" sz="1100" b="1" dirty="0"/>
          </a:p>
          <a:p>
            <a:pPr marL="0" lvl="0" indent="-228600" defTabSz="914400">
              <a:spcBef>
                <a:spcPts val="1600"/>
              </a:spcBef>
              <a:spcAft>
                <a:spcPts val="1600"/>
              </a:spcAft>
              <a:buSzPts val="1800"/>
              <a:buFont typeface="Arial" panose="020B0604020202020204" pitchFamily="34" charset="0"/>
              <a:buChar char="•"/>
            </a:pPr>
            <a:endParaRPr lang="en-US" sz="1100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34A27CB8-8F05-E595-CA3B-7F9FC3095069}"/>
              </a:ext>
            </a:extLst>
          </p:cNvPr>
          <p:cNvSpPr txBox="1"/>
          <p:nvPr/>
        </p:nvSpPr>
        <p:spPr>
          <a:xfrm>
            <a:off x="4054615" y="594843"/>
            <a:ext cx="4882215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MX" dirty="0"/>
              <a:t>Son las unidades didácticas que hacen posible las metas de aprendizaje en cada uno de los recursos sociocognitivos (comunicación, pensamiento matemático, conciencia histórica y cultura digital) y áreas de acceso al conocimiento (ciencias naturales, experimentales y tecnología, ciencias sociales y humanidades). Constituyen en cada recurso y área, los pasos que un(a) adolescente daría para tener a su disposición la posibilidad de llegar a cualquier elemento de la complejidad de los fenómenos de la naturaleza, la sociedad y el ser humano.</a:t>
            </a:r>
          </a:p>
        </p:txBody>
      </p:sp>
    </p:spTree>
    <p:extLst>
      <p:ext uri="{BB962C8B-B14F-4D97-AF65-F5344CB8AC3E}">
        <p14:creationId xmlns:p14="http://schemas.microsoft.com/office/powerpoint/2010/main" val="353237539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000">
        <p15:prstTrans prst="origami"/>
        <p:sndAc>
          <p:stSnd>
            <p:snd r:embed="rId3" name="chimes.wav"/>
          </p:stSnd>
        </p:sndAc>
      </p:transition>
    </mc:Choice>
    <mc:Fallback>
      <p:transition spd="slow">
        <p:fade/>
        <p:sndAc>
          <p:stSnd>
            <p:snd r:embed="rId3" name="chimes.wav"/>
          </p:stSnd>
        </p:sndAc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12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6879600" cy="405600"/>
          </a:xfrm>
          <a:prstGeom prst="rect">
            <a:avLst/>
          </a:prstGeom>
          <a:solidFill>
            <a:srgbClr val="980000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Trebuchet MS"/>
              <a:buNone/>
            </a:pPr>
            <a:r>
              <a:rPr lang="en" sz="2400"/>
              <a:t>Evaluación Diagnóstica</a:t>
            </a:r>
            <a:endParaRPr sz="2400"/>
          </a:p>
        </p:txBody>
      </p:sp>
      <p:sp>
        <p:nvSpPr>
          <p:cNvPr id="232" name="Google Shape;232;p12"/>
          <p:cNvSpPr txBox="1">
            <a:spLocks noGrp="1"/>
          </p:cNvSpPr>
          <p:nvPr>
            <p:ph type="body" idx="1"/>
          </p:nvPr>
        </p:nvSpPr>
        <p:spPr>
          <a:xfrm>
            <a:off x="457200" y="611575"/>
            <a:ext cx="8229600" cy="421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SzPts val="1800"/>
              <a:buNone/>
            </a:pPr>
            <a:r>
              <a:rPr lang="en" sz="1800"/>
              <a:t>Cuadro SQA</a:t>
            </a:r>
            <a:endParaRPr sz="1800"/>
          </a:p>
        </p:txBody>
      </p:sp>
      <p:graphicFrame>
        <p:nvGraphicFramePr>
          <p:cNvPr id="233" name="Google Shape;233;p12"/>
          <p:cNvGraphicFramePr/>
          <p:nvPr>
            <p:extLst>
              <p:ext uri="{D42A27DB-BD31-4B8C-83A1-F6EECF244321}">
                <p14:modId xmlns:p14="http://schemas.microsoft.com/office/powerpoint/2010/main" val="3205598052"/>
              </p:ext>
            </p:extLst>
          </p:nvPr>
        </p:nvGraphicFramePr>
        <p:xfrm>
          <a:off x="511875" y="1070860"/>
          <a:ext cx="8121375" cy="3476225"/>
        </p:xfrm>
        <a:graphic>
          <a:graphicData uri="http://schemas.openxmlformats.org/drawingml/2006/table">
            <a:tbl>
              <a:tblPr>
                <a:noFill/>
                <a:tableStyleId>{498F6F31-0448-431E-B6F6-D5C3344D2A53}</a:tableStyleId>
              </a:tblPr>
              <a:tblGrid>
                <a:gridCol w="2236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8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1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3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1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07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" sz="1800" b="1"/>
                        <a:t>Preguntas</a:t>
                      </a:r>
                      <a:endParaRPr sz="1800" b="1"/>
                    </a:p>
                  </a:txBody>
                  <a:tcPr marL="91425" marR="91425" marT="91425" marB="91425">
                    <a:solidFill>
                      <a:srgbClr val="CC412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" sz="1800" b="1"/>
                        <a:t>Qué sé</a:t>
                      </a:r>
                      <a:endParaRPr sz="1800" b="1"/>
                    </a:p>
                  </a:txBody>
                  <a:tcPr marL="91425" marR="91425" marT="91425" marB="91425">
                    <a:solidFill>
                      <a:srgbClr val="CC412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" sz="1800" b="1"/>
                        <a:t>Qué aprendí</a:t>
                      </a:r>
                      <a:endParaRPr sz="1800" b="1"/>
                    </a:p>
                  </a:txBody>
                  <a:tcPr marL="91425" marR="91425" marT="91425" marB="91425">
                    <a:solidFill>
                      <a:srgbClr val="CC412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" sz="1800" b="1"/>
                        <a:t>Qué quiero saber</a:t>
                      </a:r>
                      <a:endParaRPr sz="1800" b="1"/>
                    </a:p>
                  </a:txBody>
                  <a:tcPr marL="91425" marR="91425" marT="91425" marB="91425">
                    <a:solidFill>
                      <a:srgbClr val="CC412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" sz="1800" b="1"/>
                        <a:t>Conclusión</a:t>
                      </a:r>
                      <a:endParaRPr sz="1800" b="1"/>
                    </a:p>
                  </a:txBody>
                  <a:tcPr marL="91425" marR="91425" marT="91425" marB="91425">
                    <a:solidFill>
                      <a:srgbClr val="CC412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975">
                <a:tc>
                  <a:txBody>
                    <a:bodyPr/>
                    <a:lstStyle/>
                    <a:p>
                      <a:pPr marL="457200" marR="0" lvl="0" indent="-3429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AutoNum type="arabicPeriod"/>
                      </a:pPr>
                      <a:r>
                        <a:rPr lang="en" sz="1800" b="1" dirty="0"/>
                        <a:t>¿ Qué es filosofía?</a:t>
                      </a:r>
                      <a:endParaRPr sz="1800" b="1" dirty="0"/>
                    </a:p>
                  </a:txBody>
                  <a:tcPr marL="91425" marR="91425" marT="91425" marB="91425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Trebuchet MS"/>
                        <a:buNone/>
                      </a:pPr>
                      <a:endParaRPr sz="135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Trebuchet MS"/>
                        <a:buNone/>
                      </a:pPr>
                      <a:endParaRPr sz="135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Trebuchet MS"/>
                        <a:buNone/>
                      </a:pPr>
                      <a:endParaRPr sz="135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Trebuchet MS"/>
                        <a:buNone/>
                      </a:pPr>
                      <a:endParaRPr sz="135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69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" sz="1800" b="1" dirty="0"/>
                        <a:t>2.¿Qué son las humanidades?</a:t>
                      </a:r>
                      <a:endParaRPr sz="1800" b="1" dirty="0"/>
                    </a:p>
                  </a:txBody>
                  <a:tcPr marL="91425" marR="91425" marT="91425" marB="91425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Trebuchet MS"/>
                        <a:buNone/>
                      </a:pPr>
                      <a:endParaRPr sz="135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Trebuchet MS"/>
                        <a:buNone/>
                      </a:pPr>
                      <a:endParaRPr sz="135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Trebuchet MS"/>
                        <a:buNone/>
                      </a:pPr>
                      <a:endParaRPr sz="135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Trebuchet MS"/>
                        <a:buNone/>
                      </a:pPr>
                      <a:endParaRPr sz="135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" sz="1800" b="1" dirty="0"/>
                        <a:t>3. ¿ Qué es un vicio?</a:t>
                      </a:r>
                      <a:endParaRPr sz="1800" b="1" dirty="0"/>
                    </a:p>
                  </a:txBody>
                  <a:tcPr marL="91425" marR="91425" marT="91425" marB="91425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Trebuchet MS"/>
                        <a:buNone/>
                      </a:pPr>
                      <a:endParaRPr sz="135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Trebuchet MS"/>
                        <a:buNone/>
                      </a:pPr>
                      <a:endParaRPr sz="135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Trebuchet MS"/>
                        <a:buNone/>
                      </a:pPr>
                      <a:endParaRPr sz="135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Trebuchet MS"/>
                        <a:buNone/>
                      </a:pPr>
                      <a:endParaRPr sz="135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000">
        <p15:prstTrans prst="origami"/>
        <p:sndAc>
          <p:stSnd>
            <p:snd r:embed="rId3" name="chimes.wav"/>
          </p:stSnd>
        </p:sndAc>
      </p:transition>
    </mc:Choice>
    <mc:Fallback>
      <p:transition spd="slow">
        <p:fade/>
        <p:sndAc>
          <p:stSnd>
            <p:snd r:embed="rId3" name="chimes.wav"/>
          </p:stSnd>
        </p:sndAc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13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6879600" cy="405600"/>
          </a:xfrm>
          <a:prstGeom prst="rect">
            <a:avLst/>
          </a:prstGeom>
          <a:solidFill>
            <a:srgbClr val="980000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Trebuchet MS"/>
              <a:buNone/>
            </a:pPr>
            <a:r>
              <a:rPr lang="en" sz="2400"/>
              <a:t>Evaluación Diagnóstica</a:t>
            </a:r>
            <a:endParaRPr sz="2400"/>
          </a:p>
        </p:txBody>
      </p:sp>
      <p:sp>
        <p:nvSpPr>
          <p:cNvPr id="239" name="Google Shape;239;p13"/>
          <p:cNvSpPr txBox="1">
            <a:spLocks noGrp="1"/>
          </p:cNvSpPr>
          <p:nvPr>
            <p:ph type="body" idx="1"/>
          </p:nvPr>
        </p:nvSpPr>
        <p:spPr>
          <a:xfrm>
            <a:off x="457200" y="611575"/>
            <a:ext cx="8229600" cy="421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SzPts val="1800"/>
              <a:buNone/>
            </a:pPr>
            <a:r>
              <a:rPr lang="en" sz="1800"/>
              <a:t>Cuadro SQA</a:t>
            </a:r>
            <a:endParaRPr sz="1800"/>
          </a:p>
        </p:txBody>
      </p:sp>
      <p:graphicFrame>
        <p:nvGraphicFramePr>
          <p:cNvPr id="240" name="Google Shape;240;p13"/>
          <p:cNvGraphicFramePr/>
          <p:nvPr>
            <p:extLst>
              <p:ext uri="{D42A27DB-BD31-4B8C-83A1-F6EECF244321}">
                <p14:modId xmlns:p14="http://schemas.microsoft.com/office/powerpoint/2010/main" val="2459828582"/>
              </p:ext>
            </p:extLst>
          </p:nvPr>
        </p:nvGraphicFramePr>
        <p:xfrm>
          <a:off x="-25" y="1100010"/>
          <a:ext cx="9144025" cy="4179185"/>
        </p:xfrm>
        <a:graphic>
          <a:graphicData uri="http://schemas.openxmlformats.org/drawingml/2006/table">
            <a:tbl>
              <a:tblPr>
                <a:noFill/>
                <a:tableStyleId>{498F6F31-0448-431E-B6F6-D5C3344D2A53}</a:tableStyleId>
              </a:tblPr>
              <a:tblGrid>
                <a:gridCol w="3001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1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6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8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054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870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" sz="1800" b="1"/>
                        <a:t>Preguntas</a:t>
                      </a:r>
                      <a:endParaRPr sz="1800" b="1"/>
                    </a:p>
                  </a:txBody>
                  <a:tcPr marL="91425" marR="91425" marT="91425" marB="91425">
                    <a:solidFill>
                      <a:srgbClr val="C27B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" sz="1800" b="1"/>
                        <a:t>Qué sé</a:t>
                      </a:r>
                      <a:endParaRPr sz="1800" b="1"/>
                    </a:p>
                  </a:txBody>
                  <a:tcPr marL="91425" marR="91425" marT="91425" marB="91425">
                    <a:solidFill>
                      <a:srgbClr val="C27B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" sz="1800" b="1"/>
                        <a:t>Qué aprendí</a:t>
                      </a:r>
                      <a:endParaRPr sz="1800" b="1"/>
                    </a:p>
                  </a:txBody>
                  <a:tcPr marL="91425" marR="91425" marT="91425" marB="91425">
                    <a:solidFill>
                      <a:srgbClr val="C27B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" sz="1800" b="1"/>
                        <a:t>Qué quiero saber</a:t>
                      </a:r>
                      <a:endParaRPr sz="1800" b="1"/>
                    </a:p>
                  </a:txBody>
                  <a:tcPr marL="91425" marR="91425" marT="91425" marB="91425">
                    <a:solidFill>
                      <a:srgbClr val="C27B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" sz="1800" b="1"/>
                        <a:t>Conclusión</a:t>
                      </a:r>
                      <a:endParaRPr sz="1800" b="1"/>
                    </a:p>
                  </a:txBody>
                  <a:tcPr marL="91425" marR="91425" marT="91425" marB="91425">
                    <a:solidFill>
                      <a:srgbClr val="C27B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85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" sz="1800" b="1" dirty="0"/>
                        <a:t>4.- ¿Qué es una pasión?</a:t>
                      </a:r>
                      <a:endParaRPr sz="1800" b="1" dirty="0"/>
                    </a:p>
                  </a:txBody>
                  <a:tcPr marL="91425" marR="91425" marT="91425" marB="91425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Trebuchet MS"/>
                        <a:buNone/>
                      </a:pPr>
                      <a:endParaRPr sz="135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Trebuchet MS"/>
                        <a:buNone/>
                      </a:pPr>
                      <a:endParaRPr sz="135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Trebuchet MS"/>
                        <a:buNone/>
                      </a:pPr>
                      <a:endParaRPr sz="135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Trebuchet MS"/>
                        <a:buNone/>
                      </a:pPr>
                      <a:endParaRPr sz="135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75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" sz="1800" b="1" dirty="0"/>
                        <a:t>5.¿Cómo me conozco y me cuido ?</a:t>
                      </a:r>
                      <a:endParaRPr sz="1800" b="1" dirty="0"/>
                    </a:p>
                  </a:txBody>
                  <a:tcPr marL="91425" marR="91425" marT="91425" marB="91425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Trebuchet MS"/>
                        <a:buNone/>
                      </a:pPr>
                      <a:endParaRPr sz="135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Trebuchet MS"/>
                        <a:buNone/>
                      </a:pPr>
                      <a:endParaRPr sz="135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Trebuchet MS"/>
                        <a:buNone/>
                      </a:pPr>
                      <a:endParaRPr sz="135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Trebuchet MS"/>
                        <a:buNone/>
                      </a:pPr>
                      <a:endParaRPr sz="135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75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" sz="1800" b="1" dirty="0"/>
                        <a:t>6. ¿ Qué es  una virtud?</a:t>
                      </a:r>
                      <a:endParaRPr sz="1800" b="1" dirty="0"/>
                    </a:p>
                  </a:txBody>
                  <a:tcPr marL="91425" marR="91425" marT="91425" marB="91425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Trebuchet MS"/>
                        <a:buNone/>
                      </a:pPr>
                      <a:endParaRPr sz="135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Trebuchet MS"/>
                        <a:buNone/>
                      </a:pPr>
                      <a:endParaRPr sz="135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Trebuchet MS"/>
                        <a:buNone/>
                      </a:pPr>
                      <a:endParaRPr sz="135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Trebuchet MS"/>
                        <a:buNone/>
                      </a:pPr>
                      <a:endParaRPr sz="135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61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" sz="1800" b="1" dirty="0"/>
                        <a:t>7. ¿ por qué es importante mis experiencias?</a:t>
                      </a:r>
                      <a:endParaRPr sz="1800" b="1" dirty="0"/>
                    </a:p>
                  </a:txBody>
                  <a:tcPr marL="91425" marR="91425" marT="91425" marB="91425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Trebuchet MS"/>
                        <a:buNone/>
                      </a:pPr>
                      <a:endParaRPr sz="135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Trebuchet MS"/>
                        <a:buNone/>
                      </a:pPr>
                      <a:endParaRPr sz="135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Trebuchet MS"/>
                        <a:buNone/>
                      </a:pPr>
                      <a:endParaRPr sz="135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Trebuchet MS"/>
                        <a:buNone/>
                      </a:pPr>
                      <a:endParaRPr sz="135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000">
        <p15:prstTrans prst="origami"/>
        <p:sndAc>
          <p:stSnd>
            <p:snd r:embed="rId3" name="chimes.wav"/>
          </p:stSnd>
        </p:sndAc>
      </p:transition>
    </mc:Choice>
    <mc:Fallback>
      <p:transition spd="slow">
        <p:fade/>
        <p:sndAc>
          <p:stSnd>
            <p:snd r:embed="rId3" name="chimes.wav"/>
          </p:stSnd>
        </p:sndAc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>
            <a:alphaModFix/>
          </a:blip>
          <a:stretch>
            <a:fillRect/>
          </a:stretch>
        </a:blipFill>
        <a:effectLst/>
      </p:bgPr>
    </p:bg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"/>
          <p:cNvSpPr txBox="1">
            <a:spLocks noGrp="1"/>
          </p:cNvSpPr>
          <p:nvPr>
            <p:ph type="title"/>
          </p:nvPr>
        </p:nvSpPr>
        <p:spPr>
          <a:xfrm>
            <a:off x="457200" y="119900"/>
            <a:ext cx="6879600" cy="8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000"/>
              <a:buFont typeface="Trebuchet MS"/>
              <a:buNone/>
            </a:pPr>
            <a:r>
              <a:rPr lang="en" sz="4800">
                <a:solidFill>
                  <a:srgbClr val="FF0000"/>
                </a:solidFill>
                <a:highlight>
                  <a:srgbClr val="FCE5CD"/>
                </a:highlight>
              </a:rPr>
              <a:t>ENCUADRE</a:t>
            </a:r>
            <a:endParaRPr sz="4800">
              <a:solidFill>
                <a:srgbClr val="FF0000"/>
              </a:solidFill>
              <a:highlight>
                <a:srgbClr val="FCE5CD"/>
              </a:highlight>
            </a:endParaRPr>
          </a:p>
        </p:txBody>
      </p:sp>
      <p:sp>
        <p:nvSpPr>
          <p:cNvPr id="153" name="Google Shape;153;p1"/>
          <p:cNvSpPr txBox="1">
            <a:spLocks noGrp="1"/>
          </p:cNvSpPr>
          <p:nvPr>
            <p:ph type="body" idx="1"/>
          </p:nvPr>
        </p:nvSpPr>
        <p:spPr>
          <a:xfrm>
            <a:off x="2913450" y="1870350"/>
            <a:ext cx="5107500" cy="3028200"/>
          </a:xfrm>
          <a:prstGeom prst="rect">
            <a:avLst/>
          </a:prstGeom>
          <a:solidFill>
            <a:srgbClr val="00B050"/>
          </a:solidFill>
          <a:ln w="9525" cap="flat" cmpd="sng">
            <a:solidFill>
              <a:srgbClr val="A61C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SzPts val="1400"/>
              <a:buNone/>
            </a:pPr>
            <a:r>
              <a:rPr lang="en" sz="2400">
                <a:solidFill>
                  <a:schemeClr val="lt1"/>
                </a:solidFill>
              </a:rPr>
              <a:t>Objetivo:Reconocerá los aspectos del encuadre mediante el diálogo con la finalidad de mejorar su desempeño académico en el curso</a:t>
            </a:r>
            <a:r>
              <a:rPr lang="en" sz="2400"/>
              <a:t>. </a:t>
            </a:r>
            <a:endParaRPr sz="2400"/>
          </a:p>
        </p:txBody>
      </p:sp>
      <p:sp>
        <p:nvSpPr>
          <p:cNvPr id="154" name="Google Shape;154;p1"/>
          <p:cNvSpPr txBox="1"/>
          <p:nvPr/>
        </p:nvSpPr>
        <p:spPr>
          <a:xfrm>
            <a:off x="5132450" y="684325"/>
            <a:ext cx="6796200" cy="79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000">
        <p15:prstTrans prst="origami"/>
        <p:sndAc>
          <p:stSnd>
            <p:snd r:embed="rId3" name="chimes.wav"/>
          </p:stSnd>
        </p:sndAc>
      </p:transition>
    </mc:Choice>
    <mc:Fallback>
      <p:transition spd="slow">
        <p:fade/>
        <p:sndAc>
          <p:stSnd>
            <p:snd r:embed="rId3" name="chimes.wav"/>
          </p:stSnd>
        </p:sndAc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14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6879600" cy="405600"/>
          </a:xfrm>
          <a:prstGeom prst="rect">
            <a:avLst/>
          </a:prstGeom>
          <a:solidFill>
            <a:srgbClr val="980000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Trebuchet MS"/>
              <a:buNone/>
            </a:pPr>
            <a:r>
              <a:rPr lang="en" sz="2400"/>
              <a:t>Evaluación Diagnóstica</a:t>
            </a:r>
            <a:endParaRPr sz="2400"/>
          </a:p>
        </p:txBody>
      </p:sp>
      <p:sp>
        <p:nvSpPr>
          <p:cNvPr id="246" name="Google Shape;246;p14"/>
          <p:cNvSpPr txBox="1">
            <a:spLocks noGrp="1"/>
          </p:cNvSpPr>
          <p:nvPr>
            <p:ph type="body" idx="1"/>
          </p:nvPr>
        </p:nvSpPr>
        <p:spPr>
          <a:xfrm>
            <a:off x="457200" y="611575"/>
            <a:ext cx="8229600" cy="421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SzPts val="1800"/>
              <a:buNone/>
            </a:pPr>
            <a:r>
              <a:rPr lang="en" sz="1800"/>
              <a:t>Cuadro SQA</a:t>
            </a:r>
            <a:endParaRPr sz="1800"/>
          </a:p>
        </p:txBody>
      </p:sp>
      <p:graphicFrame>
        <p:nvGraphicFramePr>
          <p:cNvPr id="247" name="Google Shape;247;p14"/>
          <p:cNvGraphicFramePr/>
          <p:nvPr>
            <p:extLst>
              <p:ext uri="{D42A27DB-BD31-4B8C-83A1-F6EECF244321}">
                <p14:modId xmlns:p14="http://schemas.microsoft.com/office/powerpoint/2010/main" val="1062911011"/>
              </p:ext>
            </p:extLst>
          </p:nvPr>
        </p:nvGraphicFramePr>
        <p:xfrm>
          <a:off x="-25" y="1100010"/>
          <a:ext cx="9144025" cy="4316760"/>
        </p:xfrm>
        <a:graphic>
          <a:graphicData uri="http://schemas.openxmlformats.org/drawingml/2006/table">
            <a:tbl>
              <a:tblPr>
                <a:noFill/>
                <a:tableStyleId>{498F6F31-0448-431E-B6F6-D5C3344D2A53}</a:tableStyleId>
              </a:tblPr>
              <a:tblGrid>
                <a:gridCol w="3001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1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6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8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054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870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" sz="1800" b="1"/>
                        <a:t>Preguntas</a:t>
                      </a:r>
                      <a:endParaRPr sz="1800" b="1"/>
                    </a:p>
                  </a:txBody>
                  <a:tcPr marL="91425" marR="91425" marT="91425" marB="91425">
                    <a:solidFill>
                      <a:srgbClr val="C27B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" sz="1800" b="1"/>
                        <a:t>Qué sé</a:t>
                      </a:r>
                      <a:endParaRPr sz="1800" b="1"/>
                    </a:p>
                  </a:txBody>
                  <a:tcPr marL="91425" marR="91425" marT="91425" marB="91425">
                    <a:solidFill>
                      <a:srgbClr val="C27B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" sz="1800" b="1"/>
                        <a:t>Qué aprendí</a:t>
                      </a:r>
                      <a:endParaRPr sz="1800" b="1"/>
                    </a:p>
                  </a:txBody>
                  <a:tcPr marL="91425" marR="91425" marT="91425" marB="91425">
                    <a:solidFill>
                      <a:srgbClr val="C27B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" sz="1800" b="1"/>
                        <a:t>Qué quiero saber</a:t>
                      </a:r>
                      <a:endParaRPr sz="1800" b="1"/>
                    </a:p>
                  </a:txBody>
                  <a:tcPr marL="91425" marR="91425" marT="91425" marB="91425">
                    <a:solidFill>
                      <a:srgbClr val="C27B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" sz="1800" b="1"/>
                        <a:t>Conclusión</a:t>
                      </a:r>
                      <a:endParaRPr sz="1800" b="1"/>
                    </a:p>
                  </a:txBody>
                  <a:tcPr marL="91425" marR="91425" marT="91425" marB="91425">
                    <a:solidFill>
                      <a:srgbClr val="C27B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85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" sz="1800" b="1" dirty="0"/>
                        <a:t>8.- ¿Qué aprendo de la historia universal?</a:t>
                      </a:r>
                      <a:endParaRPr sz="1800" b="1" dirty="0"/>
                    </a:p>
                  </a:txBody>
                  <a:tcPr marL="91425" marR="91425" marT="91425" marB="91425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Trebuchet MS"/>
                        <a:buNone/>
                      </a:pPr>
                      <a:endParaRPr sz="135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Trebuchet MS"/>
                        <a:buNone/>
                      </a:pPr>
                      <a:endParaRPr sz="135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Trebuchet MS"/>
                        <a:buNone/>
                      </a:pPr>
                      <a:endParaRPr sz="135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Trebuchet MS"/>
                        <a:buNone/>
                      </a:pPr>
                      <a:endParaRPr sz="135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75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" sz="1800" b="1" dirty="0"/>
                        <a:t>9.¿Qué es alteridad ?</a:t>
                      </a:r>
                      <a:endParaRPr sz="1800" b="1" dirty="0"/>
                    </a:p>
                  </a:txBody>
                  <a:tcPr marL="91425" marR="91425" marT="91425" marB="91425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Trebuchet MS"/>
                        <a:buNone/>
                      </a:pPr>
                      <a:endParaRPr sz="135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Trebuchet MS"/>
                        <a:buNone/>
                      </a:pPr>
                      <a:endParaRPr sz="135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Trebuchet MS"/>
                        <a:buNone/>
                      </a:pPr>
                      <a:endParaRPr sz="135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Trebuchet MS"/>
                        <a:buNone/>
                      </a:pPr>
                      <a:endParaRPr sz="135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75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" sz="1800" b="1" dirty="0"/>
                        <a:t>10. ¿ Cómo me relaciono con los seres animados o inanimados?</a:t>
                      </a:r>
                      <a:endParaRPr sz="1800" b="1" dirty="0"/>
                    </a:p>
                  </a:txBody>
                  <a:tcPr marL="91425" marR="91425" marT="91425" marB="91425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Trebuchet MS"/>
                        <a:buNone/>
                      </a:pPr>
                      <a:endParaRPr sz="135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Trebuchet MS"/>
                        <a:buNone/>
                      </a:pPr>
                      <a:endParaRPr sz="135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Trebuchet MS"/>
                        <a:buNone/>
                      </a:pPr>
                      <a:endParaRPr sz="135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Trebuchet MS"/>
                        <a:buNone/>
                      </a:pPr>
                      <a:endParaRPr sz="135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61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" sz="1800" b="1" dirty="0"/>
                        <a:t>11. ¿ Qué es explotación u opresión?</a:t>
                      </a:r>
                      <a:endParaRPr sz="1800" b="1" dirty="0"/>
                    </a:p>
                  </a:txBody>
                  <a:tcPr marL="91425" marR="91425" marT="91425" marB="91425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Trebuchet MS"/>
                        <a:buNone/>
                      </a:pPr>
                      <a:endParaRPr sz="135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Trebuchet MS"/>
                        <a:buNone/>
                      </a:pPr>
                      <a:endParaRPr sz="135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Trebuchet MS"/>
                        <a:buNone/>
                      </a:pPr>
                      <a:endParaRPr sz="135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Trebuchet MS"/>
                        <a:buNone/>
                      </a:pPr>
                      <a:endParaRPr sz="135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000">
        <p15:prstTrans prst="origami"/>
        <p:sndAc>
          <p:stSnd>
            <p:snd r:embed="rId3" name="chimes.wav"/>
          </p:stSnd>
        </p:sndAc>
      </p:transition>
    </mc:Choice>
    <mc:Fallback>
      <p:transition spd="slow">
        <p:fade/>
        <p:sndAc>
          <p:stSnd>
            <p:snd r:embed="rId3" name="chimes.wav"/>
          </p:stSnd>
        </p:sndAc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14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6879600" cy="405600"/>
          </a:xfrm>
          <a:prstGeom prst="rect">
            <a:avLst/>
          </a:prstGeom>
          <a:solidFill>
            <a:srgbClr val="980000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Trebuchet MS"/>
              <a:buNone/>
            </a:pPr>
            <a:r>
              <a:rPr lang="en" sz="2400"/>
              <a:t>Evaluación Diagnóstica</a:t>
            </a:r>
            <a:endParaRPr sz="2400"/>
          </a:p>
        </p:txBody>
      </p:sp>
      <p:sp>
        <p:nvSpPr>
          <p:cNvPr id="246" name="Google Shape;246;p14"/>
          <p:cNvSpPr txBox="1">
            <a:spLocks noGrp="1"/>
          </p:cNvSpPr>
          <p:nvPr>
            <p:ph type="body" idx="1"/>
          </p:nvPr>
        </p:nvSpPr>
        <p:spPr>
          <a:xfrm>
            <a:off x="457200" y="611575"/>
            <a:ext cx="8229600" cy="421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SzPts val="1800"/>
              <a:buNone/>
            </a:pPr>
            <a:r>
              <a:rPr lang="en" sz="1800"/>
              <a:t>Cuadro SQA</a:t>
            </a:r>
            <a:endParaRPr sz="1800"/>
          </a:p>
        </p:txBody>
      </p:sp>
      <p:graphicFrame>
        <p:nvGraphicFramePr>
          <p:cNvPr id="247" name="Google Shape;247;p14"/>
          <p:cNvGraphicFramePr/>
          <p:nvPr>
            <p:extLst>
              <p:ext uri="{D42A27DB-BD31-4B8C-83A1-F6EECF244321}">
                <p14:modId xmlns:p14="http://schemas.microsoft.com/office/powerpoint/2010/main" val="3126466669"/>
              </p:ext>
            </p:extLst>
          </p:nvPr>
        </p:nvGraphicFramePr>
        <p:xfrm>
          <a:off x="-25" y="1100010"/>
          <a:ext cx="9144025" cy="4206090"/>
        </p:xfrm>
        <a:graphic>
          <a:graphicData uri="http://schemas.openxmlformats.org/drawingml/2006/table">
            <a:tbl>
              <a:tblPr>
                <a:noFill/>
                <a:tableStyleId>{498F6F31-0448-431E-B6F6-D5C3344D2A53}</a:tableStyleId>
              </a:tblPr>
              <a:tblGrid>
                <a:gridCol w="3001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1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6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8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054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870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" sz="1800" b="1"/>
                        <a:t>Preguntas</a:t>
                      </a:r>
                      <a:endParaRPr sz="1800" b="1"/>
                    </a:p>
                  </a:txBody>
                  <a:tcPr marL="91425" marR="91425" marT="91425" marB="91425">
                    <a:solidFill>
                      <a:srgbClr val="C27B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" sz="1800" b="1"/>
                        <a:t>Qué sé</a:t>
                      </a:r>
                      <a:endParaRPr sz="1800" b="1"/>
                    </a:p>
                  </a:txBody>
                  <a:tcPr marL="91425" marR="91425" marT="91425" marB="91425">
                    <a:solidFill>
                      <a:srgbClr val="C27B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" sz="1800" b="1"/>
                        <a:t>Qué aprendí</a:t>
                      </a:r>
                      <a:endParaRPr sz="1800" b="1"/>
                    </a:p>
                  </a:txBody>
                  <a:tcPr marL="91425" marR="91425" marT="91425" marB="91425">
                    <a:solidFill>
                      <a:srgbClr val="C27B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" sz="1800" b="1"/>
                        <a:t>Qué quiero saber</a:t>
                      </a:r>
                      <a:endParaRPr sz="1800" b="1"/>
                    </a:p>
                  </a:txBody>
                  <a:tcPr marL="91425" marR="91425" marT="91425" marB="91425">
                    <a:solidFill>
                      <a:srgbClr val="C27B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" sz="1800" b="1"/>
                        <a:t>Conclusión</a:t>
                      </a:r>
                      <a:endParaRPr sz="1800" b="1"/>
                    </a:p>
                  </a:txBody>
                  <a:tcPr marL="91425" marR="91425" marT="91425" marB="91425">
                    <a:solidFill>
                      <a:srgbClr val="C27B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85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" sz="1800" b="1" dirty="0"/>
                        <a:t>12.- ¿Qué hago para tener una vida buena?</a:t>
                      </a:r>
                      <a:endParaRPr sz="1800" b="1" dirty="0"/>
                    </a:p>
                  </a:txBody>
                  <a:tcPr marL="91425" marR="91425" marT="91425" marB="91425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Trebuchet MS"/>
                        <a:buNone/>
                      </a:pPr>
                      <a:endParaRPr sz="135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Trebuchet MS"/>
                        <a:buNone/>
                      </a:pPr>
                      <a:endParaRPr sz="135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Trebuchet MS"/>
                        <a:buNone/>
                      </a:pPr>
                      <a:endParaRPr sz="135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Trebuchet MS"/>
                        <a:buNone/>
                      </a:pPr>
                      <a:endParaRPr sz="135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75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" sz="1800" b="1" dirty="0"/>
                        <a:t>13.¿Cómo reconocemos la maldad ?</a:t>
                      </a:r>
                      <a:endParaRPr sz="1800" b="1" dirty="0"/>
                    </a:p>
                  </a:txBody>
                  <a:tcPr marL="91425" marR="91425" marT="91425" marB="91425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Trebuchet MS"/>
                        <a:buNone/>
                      </a:pPr>
                      <a:endParaRPr sz="135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Trebuchet MS"/>
                        <a:buNone/>
                      </a:pPr>
                      <a:endParaRPr sz="135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Trebuchet MS"/>
                        <a:buNone/>
                      </a:pPr>
                      <a:endParaRPr sz="135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Trebuchet MS"/>
                        <a:buNone/>
                      </a:pPr>
                      <a:endParaRPr sz="135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75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" sz="1800" b="1" dirty="0"/>
                        <a:t>14. ¿ Cómo soy esclavo de mi mismo?</a:t>
                      </a:r>
                      <a:endParaRPr sz="1800" b="1" dirty="0"/>
                    </a:p>
                  </a:txBody>
                  <a:tcPr marL="91425" marR="91425" marT="91425" marB="91425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Trebuchet MS"/>
                        <a:buNone/>
                      </a:pPr>
                      <a:endParaRPr sz="135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Trebuchet MS"/>
                        <a:buNone/>
                      </a:pPr>
                      <a:endParaRPr sz="135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Trebuchet MS"/>
                        <a:buNone/>
                      </a:pPr>
                      <a:endParaRPr sz="135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Trebuchet MS"/>
                        <a:buNone/>
                      </a:pPr>
                      <a:endParaRPr sz="135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61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" sz="1800" b="1" dirty="0"/>
                        <a:t>15. ¿ Qué es un argumentoy cómo se valida?</a:t>
                      </a:r>
                      <a:endParaRPr sz="1800" b="1" dirty="0"/>
                    </a:p>
                  </a:txBody>
                  <a:tcPr marL="91425" marR="91425" marT="91425" marB="91425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Trebuchet MS"/>
                        <a:buNone/>
                      </a:pPr>
                      <a:endParaRPr sz="135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Trebuchet MS"/>
                        <a:buNone/>
                      </a:pPr>
                      <a:endParaRPr sz="135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Trebuchet MS"/>
                        <a:buNone/>
                      </a:pPr>
                      <a:endParaRPr sz="135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Trebuchet MS"/>
                        <a:buNone/>
                      </a:pPr>
                      <a:endParaRPr sz="135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550803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000">
        <p15:prstTrans prst="origami"/>
        <p:sndAc>
          <p:stSnd>
            <p:snd r:embed="rId3" name="chimes.wav"/>
          </p:stSnd>
        </p:sndAc>
      </p:transition>
    </mc:Choice>
    <mc:Fallback>
      <p:transition spd="slow">
        <p:fade/>
        <p:sndAc>
          <p:stSnd>
            <p:snd r:embed="rId3" name="chimes.wav"/>
          </p:stSnd>
        </p:sndAc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14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6879600" cy="405600"/>
          </a:xfrm>
          <a:prstGeom prst="rect">
            <a:avLst/>
          </a:prstGeom>
          <a:solidFill>
            <a:srgbClr val="980000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Trebuchet MS"/>
              <a:buNone/>
            </a:pPr>
            <a:r>
              <a:rPr lang="en" sz="2400"/>
              <a:t>Evaluación Diagnóstica</a:t>
            </a:r>
            <a:endParaRPr sz="2400"/>
          </a:p>
        </p:txBody>
      </p:sp>
      <p:sp>
        <p:nvSpPr>
          <p:cNvPr id="246" name="Google Shape;246;p14"/>
          <p:cNvSpPr txBox="1">
            <a:spLocks noGrp="1"/>
          </p:cNvSpPr>
          <p:nvPr>
            <p:ph type="body" idx="1"/>
          </p:nvPr>
        </p:nvSpPr>
        <p:spPr>
          <a:xfrm>
            <a:off x="457200" y="611575"/>
            <a:ext cx="8229600" cy="421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SzPts val="1800"/>
              <a:buNone/>
            </a:pPr>
            <a:r>
              <a:rPr lang="en" sz="1800"/>
              <a:t>Cuadro SQA</a:t>
            </a:r>
            <a:endParaRPr sz="1800"/>
          </a:p>
        </p:txBody>
      </p:sp>
      <p:graphicFrame>
        <p:nvGraphicFramePr>
          <p:cNvPr id="247" name="Google Shape;247;p14"/>
          <p:cNvGraphicFramePr/>
          <p:nvPr>
            <p:extLst>
              <p:ext uri="{D42A27DB-BD31-4B8C-83A1-F6EECF244321}">
                <p14:modId xmlns:p14="http://schemas.microsoft.com/office/powerpoint/2010/main" val="2874368676"/>
              </p:ext>
            </p:extLst>
          </p:nvPr>
        </p:nvGraphicFramePr>
        <p:xfrm>
          <a:off x="-25" y="1100010"/>
          <a:ext cx="9144025" cy="4056430"/>
        </p:xfrm>
        <a:graphic>
          <a:graphicData uri="http://schemas.openxmlformats.org/drawingml/2006/table">
            <a:tbl>
              <a:tblPr>
                <a:noFill/>
                <a:tableStyleId>{498F6F31-0448-431E-B6F6-D5C3344D2A53}</a:tableStyleId>
              </a:tblPr>
              <a:tblGrid>
                <a:gridCol w="3001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1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6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8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054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870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" sz="1800" b="1"/>
                        <a:t>Preguntas</a:t>
                      </a:r>
                      <a:endParaRPr sz="1800" b="1"/>
                    </a:p>
                  </a:txBody>
                  <a:tcPr marL="91425" marR="91425" marT="91425" marB="91425">
                    <a:solidFill>
                      <a:srgbClr val="C27B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" sz="1800" b="1"/>
                        <a:t>Qué sé</a:t>
                      </a:r>
                      <a:endParaRPr sz="1800" b="1"/>
                    </a:p>
                  </a:txBody>
                  <a:tcPr marL="91425" marR="91425" marT="91425" marB="91425">
                    <a:solidFill>
                      <a:srgbClr val="C27B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" sz="1800" b="1"/>
                        <a:t>Qué aprendí</a:t>
                      </a:r>
                      <a:endParaRPr sz="1800" b="1"/>
                    </a:p>
                  </a:txBody>
                  <a:tcPr marL="91425" marR="91425" marT="91425" marB="91425">
                    <a:solidFill>
                      <a:srgbClr val="C27B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" sz="1800" b="1"/>
                        <a:t>Qué quiero saber</a:t>
                      </a:r>
                      <a:endParaRPr sz="1800" b="1"/>
                    </a:p>
                  </a:txBody>
                  <a:tcPr marL="91425" marR="91425" marT="91425" marB="91425">
                    <a:solidFill>
                      <a:srgbClr val="C27B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" sz="1800" b="1"/>
                        <a:t>Conclusión</a:t>
                      </a:r>
                      <a:endParaRPr sz="1800" b="1"/>
                    </a:p>
                  </a:txBody>
                  <a:tcPr marL="91425" marR="91425" marT="91425" marB="91425">
                    <a:solidFill>
                      <a:srgbClr val="C27B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85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" sz="1800" b="1" dirty="0"/>
                        <a:t>16.- Menciona casos de prudencia.</a:t>
                      </a:r>
                      <a:endParaRPr sz="1800" b="1" dirty="0"/>
                    </a:p>
                  </a:txBody>
                  <a:tcPr marL="91425" marR="91425" marT="91425" marB="91425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Trebuchet MS"/>
                        <a:buNone/>
                      </a:pPr>
                      <a:endParaRPr sz="135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Trebuchet MS"/>
                        <a:buNone/>
                      </a:pPr>
                      <a:endParaRPr sz="135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Trebuchet MS"/>
                        <a:buNone/>
                      </a:pPr>
                      <a:endParaRPr sz="135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Trebuchet MS"/>
                        <a:buNone/>
                      </a:pPr>
                      <a:endParaRPr sz="135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75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" sz="1800" b="1" dirty="0"/>
                        <a:t>17.¿Cómo honras a tus muertos ?</a:t>
                      </a:r>
                      <a:endParaRPr sz="1800" b="1" dirty="0"/>
                    </a:p>
                  </a:txBody>
                  <a:tcPr marL="91425" marR="91425" marT="91425" marB="91425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Trebuchet MS"/>
                        <a:buNone/>
                      </a:pPr>
                      <a:endParaRPr sz="135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Trebuchet MS"/>
                        <a:buNone/>
                      </a:pPr>
                      <a:endParaRPr sz="135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Trebuchet MS"/>
                        <a:buNone/>
                      </a:pPr>
                      <a:endParaRPr sz="135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Trebuchet MS"/>
                        <a:buNone/>
                      </a:pPr>
                      <a:endParaRPr sz="135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75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" sz="1800" b="1" dirty="0"/>
                        <a:t>18. ¿ Qué haces para ser feliz?</a:t>
                      </a:r>
                      <a:endParaRPr sz="1800" b="1" dirty="0"/>
                    </a:p>
                  </a:txBody>
                  <a:tcPr marL="91425" marR="91425" marT="91425" marB="91425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Trebuchet MS"/>
                        <a:buNone/>
                      </a:pPr>
                      <a:endParaRPr sz="135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Trebuchet MS"/>
                        <a:buNone/>
                      </a:pPr>
                      <a:endParaRPr sz="135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Trebuchet MS"/>
                        <a:buNone/>
                      </a:pPr>
                      <a:endParaRPr sz="135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Trebuchet MS"/>
                        <a:buNone/>
                      </a:pPr>
                      <a:endParaRPr sz="135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61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" sz="1800" b="1" dirty="0"/>
                        <a:t>19. ¿ Qué haces para ser justo en tus acciones?</a:t>
                      </a:r>
                      <a:endParaRPr sz="1800" b="1" dirty="0"/>
                    </a:p>
                  </a:txBody>
                  <a:tcPr marL="91425" marR="91425" marT="91425" marB="91425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Trebuchet MS"/>
                        <a:buNone/>
                      </a:pPr>
                      <a:endParaRPr sz="135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Trebuchet MS"/>
                        <a:buNone/>
                      </a:pPr>
                      <a:endParaRPr sz="135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Trebuchet MS"/>
                        <a:buNone/>
                      </a:pPr>
                      <a:endParaRPr sz="135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Trebuchet MS"/>
                        <a:buNone/>
                      </a:pPr>
                      <a:endParaRPr sz="135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498858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000">
        <p15:prstTrans prst="origami"/>
        <p:sndAc>
          <p:stSnd>
            <p:snd r:embed="rId3" name="chimes.wav"/>
          </p:stSnd>
        </p:sndAc>
      </p:transition>
    </mc:Choice>
    <mc:Fallback>
      <p:transition spd="slow">
        <p:fade/>
        <p:sndAc>
          <p:stSnd>
            <p:snd r:embed="rId3" name="chimes.wav"/>
          </p:stSnd>
        </p:sndAc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9"/>
          <p:cNvSpPr txBox="1">
            <a:spLocks noGrp="1"/>
          </p:cNvSpPr>
          <p:nvPr>
            <p:ph type="title"/>
          </p:nvPr>
        </p:nvSpPr>
        <p:spPr>
          <a:xfrm>
            <a:off x="457200" y="205976"/>
            <a:ext cx="6879600" cy="6789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EB008B"/>
              </a:buClr>
              <a:buSzPts val="3000"/>
              <a:buFont typeface="Trebuchet MS"/>
              <a:buNone/>
            </a:pPr>
            <a:r>
              <a:rPr lang="en" dirty="0">
                <a:solidFill>
                  <a:srgbClr val="EB008B"/>
                </a:solidFill>
              </a:rPr>
              <a:t>UACs H</a:t>
            </a:r>
            <a:r>
              <a:rPr lang="es-MX" dirty="0">
                <a:solidFill>
                  <a:srgbClr val="EB008B"/>
                </a:solidFill>
              </a:rPr>
              <a:t>u</a:t>
            </a:r>
            <a:r>
              <a:rPr lang="en" dirty="0">
                <a:solidFill>
                  <a:srgbClr val="EB008B"/>
                </a:solidFill>
              </a:rPr>
              <a:t>manidades I </a:t>
            </a:r>
            <a:endParaRPr dirty="0">
              <a:solidFill>
                <a:srgbClr val="EB008B"/>
              </a:solidFill>
            </a:endParaRPr>
          </a:p>
        </p:txBody>
      </p:sp>
      <p:sp>
        <p:nvSpPr>
          <p:cNvPr id="211" name="Google Shape;211;p9"/>
          <p:cNvSpPr txBox="1">
            <a:spLocks noGrp="1"/>
          </p:cNvSpPr>
          <p:nvPr>
            <p:ph type="body" idx="1"/>
          </p:nvPr>
        </p:nvSpPr>
        <p:spPr>
          <a:xfrm>
            <a:off x="0" y="899275"/>
            <a:ext cx="9144000" cy="424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b="1">
              <a:solidFill>
                <a:srgbClr val="0B5394"/>
              </a:solidFill>
            </a:endParaRPr>
          </a:p>
          <a:p>
            <a:pPr marL="0" lvl="0" indent="0" algn="ctr" rtl="0">
              <a:spcBef>
                <a:spcPts val="1600"/>
              </a:spcBef>
              <a:spcAft>
                <a:spcPts val="1600"/>
              </a:spcAft>
              <a:buSzPts val="1800"/>
              <a:buNone/>
            </a:pPr>
            <a:endParaRPr/>
          </a:p>
        </p:txBody>
      </p:sp>
      <p:graphicFrame>
        <p:nvGraphicFramePr>
          <p:cNvPr id="212" name="Google Shape;212;p9"/>
          <p:cNvGraphicFramePr/>
          <p:nvPr>
            <p:extLst>
              <p:ext uri="{D42A27DB-BD31-4B8C-83A1-F6EECF244321}">
                <p14:modId xmlns:p14="http://schemas.microsoft.com/office/powerpoint/2010/main" val="1718202819"/>
              </p:ext>
            </p:extLst>
          </p:nvPr>
        </p:nvGraphicFramePr>
        <p:xfrm>
          <a:off x="-25" y="759300"/>
          <a:ext cx="9194150" cy="4549080"/>
        </p:xfrm>
        <a:graphic>
          <a:graphicData uri="http://schemas.openxmlformats.org/drawingml/2006/table">
            <a:tbl>
              <a:tblPr>
                <a:noFill/>
                <a:tableStyleId>{498F6F31-0448-431E-B6F6-D5C3344D2A53}</a:tableStyleId>
              </a:tblPr>
              <a:tblGrid>
                <a:gridCol w="2169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6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1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86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579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" sz="1800" b="1">
                          <a:solidFill>
                            <a:schemeClr val="lt1"/>
                          </a:solidFill>
                        </a:rPr>
                        <a:t>Bloques</a:t>
                      </a:r>
                      <a:endParaRPr sz="1800" b="1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E066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s-MX" sz="1800" b="1" dirty="0">
                          <a:solidFill>
                            <a:schemeClr val="lt1"/>
                          </a:solidFill>
                        </a:rPr>
                        <a:t>Tema, Meta de aprendizaje, categorías y subcategorías.</a:t>
                      </a:r>
                      <a:endParaRPr sz="1800" b="1" dirty="0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E066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" sz="1800" b="1" dirty="0">
                          <a:solidFill>
                            <a:schemeClr val="lt1"/>
                          </a:solidFill>
                        </a:rPr>
                        <a:t>Dimensiones y recursos didácticos</a:t>
                      </a:r>
                      <a:endParaRPr sz="1800" b="1" dirty="0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E066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" sz="1800" b="1">
                          <a:solidFill>
                            <a:schemeClr val="lt1"/>
                          </a:solidFill>
                        </a:rPr>
                        <a:t>Evidencias de desempeño</a:t>
                      </a:r>
                      <a:endParaRPr sz="1800" b="1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E0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159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" sz="1800" dirty="0">
                          <a:solidFill>
                            <a:srgbClr val="171717"/>
                          </a:solidFill>
                        </a:rPr>
                        <a:t>Progresión 1 </a:t>
                      </a:r>
                      <a:r>
                        <a:rPr lang="es-MX" sz="1800" dirty="0">
                          <a:solidFill>
                            <a:srgbClr val="171717"/>
                          </a:solidFill>
                        </a:rPr>
                        <a:t>Explora a partir de la pregunta “¿Por qué estoy aquí?” para acercarse a los saberes, recursos, 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s-MX" sz="1800" dirty="0">
                          <a:solidFill>
                            <a:srgbClr val="171717"/>
                          </a:solidFill>
                        </a:rPr>
                        <a:t>prácticas y aplicaciones filosófica.</a:t>
                      </a:r>
                      <a:endParaRPr sz="1800" dirty="0">
                        <a:solidFill>
                          <a:srgbClr val="171717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s-MX" sz="1200" b="1" dirty="0">
                          <a:solidFill>
                            <a:schemeClr val="accent5"/>
                          </a:solidFill>
                        </a:rPr>
                        <a:t>Tema</a:t>
                      </a:r>
                      <a:r>
                        <a:rPr lang="es-MX" sz="1200" b="1" dirty="0">
                          <a:solidFill>
                            <a:srgbClr val="FF0000"/>
                          </a:solidFill>
                        </a:rPr>
                        <a:t>:</a:t>
                      </a:r>
                      <a:r>
                        <a:rPr lang="es-MX" sz="1200" dirty="0"/>
                        <a:t> Filosofía/humanidades 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s-MX" sz="1350" b="1" dirty="0">
                          <a:solidFill>
                            <a:schemeClr val="accent5"/>
                          </a:solidFill>
                        </a:rPr>
                        <a:t>Meta de aprendizaje</a:t>
                      </a:r>
                      <a:r>
                        <a:rPr lang="es-MX" sz="1350" b="1" dirty="0">
                          <a:solidFill>
                            <a:srgbClr val="FF0000"/>
                          </a:solidFill>
                        </a:rPr>
                        <a:t>:</a:t>
                      </a:r>
                    </a:p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s-MX" sz="1200" dirty="0"/>
                        <a:t>Utiliza los significados (culturales, históricos, entre otros) de las prácticas, discursos, instituciones y acontecimientos que constituyen su vida y los vincula a sus capacidades de construir la colectividad con base en los aportes de las humanidades.</a:t>
                      </a:r>
                    </a:p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s-MX" sz="1200" b="1" dirty="0">
                          <a:solidFill>
                            <a:schemeClr val="accent5"/>
                          </a:solidFill>
                        </a:rPr>
                        <a:t>Categorías</a:t>
                      </a:r>
                      <a:r>
                        <a:rPr lang="es-MX" sz="1200" dirty="0">
                          <a:solidFill>
                            <a:schemeClr val="accent5"/>
                          </a:solidFill>
                        </a:rPr>
                        <a:t>:</a:t>
                      </a:r>
                      <a:r>
                        <a:rPr lang="es-MX" sz="1200" dirty="0"/>
                        <a:t> Experiencia.</a:t>
                      </a:r>
                    </a:p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s-MX" sz="1200" b="1" dirty="0">
                          <a:solidFill>
                            <a:schemeClr val="accent5"/>
                          </a:solidFill>
                        </a:rPr>
                        <a:t>Subcategoría</a:t>
                      </a:r>
                      <a:r>
                        <a:rPr lang="es-MX" sz="1200" dirty="0"/>
                        <a:t>: Dónde estoy</a:t>
                      </a:r>
                    </a:p>
                  </a:txBody>
                  <a:tcPr marL="91425" marR="91425" marT="91425" marB="9142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n" sz="1350" dirty="0">
                          <a:solidFill>
                            <a:srgbClr val="171717"/>
                          </a:solidFill>
                        </a:rPr>
                        <a:t>Libro de texto</a:t>
                      </a:r>
                      <a:endParaRPr sz="1350" dirty="0">
                        <a:solidFill>
                          <a:srgbClr val="171717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n" sz="1350" dirty="0">
                          <a:solidFill>
                            <a:srgbClr val="171717"/>
                          </a:solidFill>
                        </a:rPr>
                        <a:t>Weebly de la academia y blog.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endParaRPr lang="en" sz="1350" dirty="0">
                        <a:solidFill>
                          <a:srgbClr val="171717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n" sz="1350" b="1" dirty="0">
                          <a:solidFill>
                            <a:schemeClr val="accent5"/>
                          </a:solidFill>
                        </a:rPr>
                        <a:t>Dimensiones: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s-MX" sz="1350" dirty="0">
                          <a:solidFill>
                            <a:srgbClr val="171717"/>
                          </a:solidFill>
                        </a:rPr>
                        <a:t>1.Funciones del lenguaje (informativo /emotivo/instrumental/reflexivo)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s-MX" sz="1350" dirty="0">
                          <a:solidFill>
                            <a:srgbClr val="171717"/>
                          </a:solidFill>
                        </a:rPr>
                        <a:t>2. Sustento epistémico de los saberes (doxa-episteme)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s-MX" sz="1350" dirty="0">
                          <a:solidFill>
                            <a:srgbClr val="171717"/>
                          </a:solidFill>
                        </a:rPr>
                        <a:t>3. Intencionalidad y reflexividad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endParaRPr sz="1350" dirty="0">
                        <a:solidFill>
                          <a:srgbClr val="171717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n" sz="1350" dirty="0">
                          <a:solidFill>
                            <a:srgbClr val="171717"/>
                          </a:solidFill>
                        </a:rPr>
                        <a:t>Libreta con el encuadre y apuntes de clase.</a:t>
                      </a:r>
                      <a:endParaRPr sz="1350" dirty="0">
                        <a:solidFill>
                          <a:srgbClr val="171717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n" sz="1350" dirty="0">
                          <a:solidFill>
                            <a:srgbClr val="171717"/>
                          </a:solidFill>
                        </a:rPr>
                        <a:t>Reporte de lectura mensual.</a:t>
                      </a:r>
                      <a:endParaRPr sz="1350" dirty="0">
                        <a:solidFill>
                          <a:srgbClr val="171717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n" sz="1350" dirty="0">
                          <a:solidFill>
                            <a:srgbClr val="171717"/>
                          </a:solidFill>
                        </a:rPr>
                        <a:t>Ejercicios del libro progresión 1.</a:t>
                      </a:r>
                      <a:endParaRPr sz="1350" dirty="0">
                        <a:solidFill>
                          <a:srgbClr val="171717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endParaRPr sz="1350" dirty="0">
                        <a:solidFill>
                          <a:srgbClr val="171717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000">
        <p15:prstTrans prst="origami"/>
        <p:sndAc>
          <p:stSnd>
            <p:snd r:embed="rId3" name="chimes.wav"/>
          </p:stSnd>
        </p:sndAc>
      </p:transition>
    </mc:Choice>
    <mc:Fallback>
      <p:transition spd="slow">
        <p:fade/>
        <p:sndAc>
          <p:stSnd>
            <p:snd r:embed="rId3" name="chimes.wav"/>
          </p:stSnd>
        </p:sndAc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9"/>
          <p:cNvSpPr txBox="1">
            <a:spLocks noGrp="1"/>
          </p:cNvSpPr>
          <p:nvPr>
            <p:ph type="title"/>
          </p:nvPr>
        </p:nvSpPr>
        <p:spPr>
          <a:xfrm>
            <a:off x="457200" y="205976"/>
            <a:ext cx="6879600" cy="6789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EB008B"/>
              </a:buClr>
              <a:buSzPts val="3000"/>
              <a:buFont typeface="Trebuchet MS"/>
              <a:buNone/>
            </a:pPr>
            <a:r>
              <a:rPr lang="en" dirty="0">
                <a:solidFill>
                  <a:srgbClr val="EB008B"/>
                </a:solidFill>
              </a:rPr>
              <a:t>UACs H</a:t>
            </a:r>
            <a:r>
              <a:rPr lang="es-MX" dirty="0">
                <a:solidFill>
                  <a:srgbClr val="EB008B"/>
                </a:solidFill>
              </a:rPr>
              <a:t>u</a:t>
            </a:r>
            <a:r>
              <a:rPr lang="en" dirty="0">
                <a:solidFill>
                  <a:srgbClr val="EB008B"/>
                </a:solidFill>
              </a:rPr>
              <a:t>manidades I </a:t>
            </a:r>
            <a:endParaRPr dirty="0">
              <a:solidFill>
                <a:srgbClr val="EB008B"/>
              </a:solidFill>
            </a:endParaRPr>
          </a:p>
        </p:txBody>
      </p:sp>
      <p:sp>
        <p:nvSpPr>
          <p:cNvPr id="211" name="Google Shape;211;p9"/>
          <p:cNvSpPr txBox="1">
            <a:spLocks noGrp="1"/>
          </p:cNvSpPr>
          <p:nvPr>
            <p:ph type="body" idx="1"/>
          </p:nvPr>
        </p:nvSpPr>
        <p:spPr>
          <a:xfrm>
            <a:off x="0" y="899275"/>
            <a:ext cx="9144000" cy="424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b="1">
              <a:solidFill>
                <a:srgbClr val="0B5394"/>
              </a:solidFill>
            </a:endParaRPr>
          </a:p>
          <a:p>
            <a:pPr marL="0" lvl="0" indent="0" algn="ctr" rtl="0">
              <a:spcBef>
                <a:spcPts val="1600"/>
              </a:spcBef>
              <a:spcAft>
                <a:spcPts val="1600"/>
              </a:spcAft>
              <a:buSzPts val="1800"/>
              <a:buNone/>
            </a:pPr>
            <a:endParaRPr/>
          </a:p>
        </p:txBody>
      </p:sp>
      <p:graphicFrame>
        <p:nvGraphicFramePr>
          <p:cNvPr id="212" name="Google Shape;212;p9"/>
          <p:cNvGraphicFramePr/>
          <p:nvPr>
            <p:extLst>
              <p:ext uri="{D42A27DB-BD31-4B8C-83A1-F6EECF244321}">
                <p14:modId xmlns:p14="http://schemas.microsoft.com/office/powerpoint/2010/main" val="3585225838"/>
              </p:ext>
            </p:extLst>
          </p:nvPr>
        </p:nvGraphicFramePr>
        <p:xfrm>
          <a:off x="-25" y="759300"/>
          <a:ext cx="9194150" cy="4419540"/>
        </p:xfrm>
        <a:graphic>
          <a:graphicData uri="http://schemas.openxmlformats.org/drawingml/2006/table">
            <a:tbl>
              <a:tblPr>
                <a:noFill/>
                <a:tableStyleId>{498F6F31-0448-431E-B6F6-D5C3344D2A53}</a:tableStyleId>
              </a:tblPr>
              <a:tblGrid>
                <a:gridCol w="2169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6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1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86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579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" sz="1800" b="1" dirty="0">
                          <a:solidFill>
                            <a:schemeClr val="lt1"/>
                          </a:solidFill>
                        </a:rPr>
                        <a:t>UACs</a:t>
                      </a:r>
                      <a:endParaRPr sz="1800" b="1" dirty="0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E066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s-MX" sz="1800" b="1" dirty="0">
                          <a:solidFill>
                            <a:schemeClr val="lt1"/>
                          </a:solidFill>
                        </a:rPr>
                        <a:t>Tema, Meta de aprendizaje, categorías y subcategorías.</a:t>
                      </a:r>
                      <a:endParaRPr sz="1800" b="1" dirty="0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E066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" sz="1800" b="1" dirty="0">
                          <a:solidFill>
                            <a:schemeClr val="lt1"/>
                          </a:solidFill>
                        </a:rPr>
                        <a:t>Dimensiones y recursos didácticos</a:t>
                      </a:r>
                      <a:endParaRPr sz="1800" b="1" dirty="0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E066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" sz="1800" b="1">
                          <a:solidFill>
                            <a:schemeClr val="lt1"/>
                          </a:solidFill>
                        </a:rPr>
                        <a:t>Evidencias de desempeño</a:t>
                      </a:r>
                      <a:endParaRPr sz="1800" b="1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E0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159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" sz="1800" dirty="0">
                          <a:solidFill>
                            <a:srgbClr val="171717"/>
                          </a:solidFill>
                        </a:rPr>
                        <a:t>Progresión 2 </a:t>
                      </a:r>
                      <a:endParaRPr lang="es-MX" sz="1800" dirty="0">
                        <a:solidFill>
                          <a:srgbClr val="171717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s-MX" sz="1600" dirty="0">
                          <a:solidFill>
                            <a:srgbClr val="171717"/>
                          </a:solidFill>
                        </a:rPr>
                        <a:t>Reconoce la experiencia de sí misma/o analizando discursos clásicos y contemporáneos sobre las pasiones y los vicios para que se percate cómo se estructuran las vivencias desde la colectividad.</a:t>
                      </a:r>
                      <a:endParaRPr sz="1600" dirty="0">
                        <a:solidFill>
                          <a:srgbClr val="171717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s-MX" sz="1200" b="1" dirty="0">
                          <a:solidFill>
                            <a:schemeClr val="accent5"/>
                          </a:solidFill>
                        </a:rPr>
                        <a:t>Tema</a:t>
                      </a:r>
                      <a:r>
                        <a:rPr lang="es-MX" sz="1200" b="1" dirty="0">
                          <a:solidFill>
                            <a:srgbClr val="FF0000"/>
                          </a:solidFill>
                        </a:rPr>
                        <a:t>:</a:t>
                      </a:r>
                      <a:r>
                        <a:rPr lang="es-MX" sz="1200" dirty="0"/>
                        <a:t> Pasión/Vicio 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s-MX" sz="1350" b="1" dirty="0">
                          <a:solidFill>
                            <a:schemeClr val="accent5"/>
                          </a:solidFill>
                        </a:rPr>
                        <a:t>Meta de aprendizaje</a:t>
                      </a:r>
                      <a:r>
                        <a:rPr lang="es-MX" sz="1350" b="1" dirty="0">
                          <a:solidFill>
                            <a:srgbClr val="FF0000"/>
                          </a:solidFill>
                        </a:rPr>
                        <a:t>:</a:t>
                      </a:r>
                    </a:p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s-MX" sz="1200" dirty="0"/>
                        <a:t>Utiliza los significados (culturales, históricos, entre otros) de las prácticas, discursos, instituciones y acontecimientos que constituyen su vida y los vincula a sus capacidades de construir la colectividad con base en los aportes de las humanidades.</a:t>
                      </a:r>
                    </a:p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s-MX" sz="1200" b="1" dirty="0">
                          <a:solidFill>
                            <a:schemeClr val="accent5"/>
                          </a:solidFill>
                        </a:rPr>
                        <a:t>Categorías</a:t>
                      </a:r>
                      <a:r>
                        <a:rPr lang="es-MX" sz="1200" dirty="0">
                          <a:solidFill>
                            <a:schemeClr val="accent5"/>
                          </a:solidFill>
                        </a:rPr>
                        <a:t>:</a:t>
                      </a:r>
                      <a:r>
                        <a:rPr lang="es-MX" sz="1200" dirty="0"/>
                        <a:t> Experiencia.</a:t>
                      </a:r>
                    </a:p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s-MX" sz="1200" b="1" dirty="0">
                          <a:solidFill>
                            <a:schemeClr val="accent5"/>
                          </a:solidFill>
                        </a:rPr>
                        <a:t>Subcategoría</a:t>
                      </a:r>
                      <a:r>
                        <a:rPr lang="es-MX" sz="1200" dirty="0"/>
                        <a:t>: Lo que quiero y como soy</a:t>
                      </a:r>
                    </a:p>
                  </a:txBody>
                  <a:tcPr marL="91425" marR="91425" marT="91425" marB="9142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n" sz="1350" dirty="0">
                          <a:solidFill>
                            <a:srgbClr val="171717"/>
                          </a:solidFill>
                        </a:rPr>
                        <a:t>Libro de texto</a:t>
                      </a:r>
                      <a:endParaRPr sz="1350" dirty="0">
                        <a:solidFill>
                          <a:srgbClr val="171717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n" sz="1350" dirty="0">
                          <a:solidFill>
                            <a:srgbClr val="171717"/>
                          </a:solidFill>
                        </a:rPr>
                        <a:t>Weebly de la academia y blog.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endParaRPr lang="en" sz="1350" dirty="0">
                        <a:solidFill>
                          <a:srgbClr val="171717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n" sz="1350" b="1" dirty="0">
                          <a:solidFill>
                            <a:schemeClr val="accent5"/>
                          </a:solidFill>
                        </a:rPr>
                        <a:t>Dimensiones: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s-MX" sz="1350" dirty="0">
                          <a:solidFill>
                            <a:srgbClr val="171717"/>
                          </a:solidFill>
                        </a:rPr>
                        <a:t>1. Razonamientos y justificación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s-MX" sz="1350" dirty="0">
                          <a:solidFill>
                            <a:srgbClr val="171717"/>
                          </a:solidFill>
                        </a:rPr>
                        <a:t>2. Diferencia y relaciones entre la filosofía, mito y ciencia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s-MX" sz="1350" dirty="0">
                          <a:solidFill>
                            <a:srgbClr val="171717"/>
                          </a:solidFill>
                        </a:rPr>
                        <a:t>3. Usos y riesgos de la argumentación retórica</a:t>
                      </a:r>
                      <a:endParaRPr sz="1350" dirty="0">
                        <a:solidFill>
                          <a:srgbClr val="171717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n" sz="1350" dirty="0">
                          <a:solidFill>
                            <a:srgbClr val="171717"/>
                          </a:solidFill>
                        </a:rPr>
                        <a:t>Libreta con el encuadre y apuntes de clase.</a:t>
                      </a:r>
                      <a:endParaRPr sz="1350" dirty="0">
                        <a:solidFill>
                          <a:srgbClr val="171717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n" sz="1350" dirty="0">
                          <a:solidFill>
                            <a:srgbClr val="171717"/>
                          </a:solidFill>
                        </a:rPr>
                        <a:t>Reporte de lectura mensual.</a:t>
                      </a:r>
                      <a:endParaRPr sz="1350" dirty="0">
                        <a:solidFill>
                          <a:srgbClr val="171717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n" sz="1350" dirty="0">
                          <a:solidFill>
                            <a:srgbClr val="171717"/>
                          </a:solidFill>
                        </a:rPr>
                        <a:t>Ejercicios del libro progresión 2.</a:t>
                      </a:r>
                      <a:endParaRPr sz="1350" dirty="0">
                        <a:solidFill>
                          <a:srgbClr val="171717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endParaRPr sz="1350" dirty="0">
                        <a:solidFill>
                          <a:srgbClr val="171717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467635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000">
        <p15:prstTrans prst="origami"/>
        <p:sndAc>
          <p:stSnd>
            <p:snd r:embed="rId3" name="chimes.wav"/>
          </p:stSnd>
        </p:sndAc>
      </p:transition>
    </mc:Choice>
    <mc:Fallback>
      <p:transition spd="slow">
        <p:fade/>
        <p:sndAc>
          <p:stSnd>
            <p:snd r:embed="rId3" name="chimes.wav"/>
          </p:stSnd>
        </p:sndAc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9"/>
          <p:cNvSpPr txBox="1">
            <a:spLocks noGrp="1"/>
          </p:cNvSpPr>
          <p:nvPr>
            <p:ph type="title"/>
          </p:nvPr>
        </p:nvSpPr>
        <p:spPr>
          <a:xfrm>
            <a:off x="457200" y="205976"/>
            <a:ext cx="6879600" cy="6789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EB008B"/>
              </a:buClr>
              <a:buSzPts val="3000"/>
              <a:buFont typeface="Trebuchet MS"/>
              <a:buNone/>
            </a:pPr>
            <a:r>
              <a:rPr lang="en" dirty="0">
                <a:solidFill>
                  <a:srgbClr val="EB008B"/>
                </a:solidFill>
              </a:rPr>
              <a:t>UACs H</a:t>
            </a:r>
            <a:r>
              <a:rPr lang="es-MX" dirty="0">
                <a:solidFill>
                  <a:srgbClr val="EB008B"/>
                </a:solidFill>
              </a:rPr>
              <a:t>u</a:t>
            </a:r>
            <a:r>
              <a:rPr lang="en" dirty="0">
                <a:solidFill>
                  <a:srgbClr val="EB008B"/>
                </a:solidFill>
              </a:rPr>
              <a:t>manidades I </a:t>
            </a:r>
            <a:endParaRPr dirty="0">
              <a:solidFill>
                <a:srgbClr val="EB008B"/>
              </a:solidFill>
            </a:endParaRPr>
          </a:p>
        </p:txBody>
      </p:sp>
      <p:sp>
        <p:nvSpPr>
          <p:cNvPr id="211" name="Google Shape;211;p9"/>
          <p:cNvSpPr txBox="1">
            <a:spLocks noGrp="1"/>
          </p:cNvSpPr>
          <p:nvPr>
            <p:ph type="body" idx="1"/>
          </p:nvPr>
        </p:nvSpPr>
        <p:spPr>
          <a:xfrm>
            <a:off x="0" y="899275"/>
            <a:ext cx="9144000" cy="424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b="1">
              <a:solidFill>
                <a:srgbClr val="0B5394"/>
              </a:solidFill>
            </a:endParaRPr>
          </a:p>
          <a:p>
            <a:pPr marL="0" lvl="0" indent="0" algn="ctr" rtl="0">
              <a:spcBef>
                <a:spcPts val="1600"/>
              </a:spcBef>
              <a:spcAft>
                <a:spcPts val="1600"/>
              </a:spcAft>
              <a:buSzPts val="1800"/>
              <a:buNone/>
            </a:pPr>
            <a:endParaRPr/>
          </a:p>
        </p:txBody>
      </p:sp>
      <p:graphicFrame>
        <p:nvGraphicFramePr>
          <p:cNvPr id="212" name="Google Shape;212;p9"/>
          <p:cNvGraphicFramePr/>
          <p:nvPr>
            <p:extLst>
              <p:ext uri="{D42A27DB-BD31-4B8C-83A1-F6EECF244321}">
                <p14:modId xmlns:p14="http://schemas.microsoft.com/office/powerpoint/2010/main" val="937401299"/>
              </p:ext>
            </p:extLst>
          </p:nvPr>
        </p:nvGraphicFramePr>
        <p:xfrm>
          <a:off x="-25" y="759300"/>
          <a:ext cx="9194150" cy="4663380"/>
        </p:xfrm>
        <a:graphic>
          <a:graphicData uri="http://schemas.openxmlformats.org/drawingml/2006/table">
            <a:tbl>
              <a:tblPr>
                <a:noFill/>
                <a:tableStyleId>{498F6F31-0448-431E-B6F6-D5C3344D2A53}</a:tableStyleId>
              </a:tblPr>
              <a:tblGrid>
                <a:gridCol w="2169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6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1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86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579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" sz="1800" b="1" dirty="0">
                          <a:solidFill>
                            <a:schemeClr val="lt1"/>
                          </a:solidFill>
                        </a:rPr>
                        <a:t>UACs</a:t>
                      </a:r>
                      <a:endParaRPr sz="1800" b="1" dirty="0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E066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s-MX" sz="1800" b="1" dirty="0">
                          <a:solidFill>
                            <a:schemeClr val="lt1"/>
                          </a:solidFill>
                        </a:rPr>
                        <a:t>Tema, Meta de aprendizaje, categorías y subcategorías.</a:t>
                      </a:r>
                      <a:endParaRPr sz="1800" b="1" dirty="0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E066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" sz="1800" b="1" dirty="0">
                          <a:solidFill>
                            <a:schemeClr val="lt1"/>
                          </a:solidFill>
                        </a:rPr>
                        <a:t>Dimensiones y recursos didácticos</a:t>
                      </a:r>
                      <a:endParaRPr sz="1800" b="1" dirty="0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E066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" sz="1800" b="1">
                          <a:solidFill>
                            <a:schemeClr val="lt1"/>
                          </a:solidFill>
                        </a:rPr>
                        <a:t>Evidencias de desempeño</a:t>
                      </a:r>
                      <a:endParaRPr sz="1800" b="1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E0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159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" sz="1800" dirty="0">
                          <a:solidFill>
                            <a:srgbClr val="171717"/>
                          </a:solidFill>
                        </a:rPr>
                        <a:t>Progresión 3</a:t>
                      </a:r>
                      <a:endParaRPr lang="es-MX" sz="1800" dirty="0">
                        <a:solidFill>
                          <a:srgbClr val="171717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s-MX" sz="1600" dirty="0">
                          <a:solidFill>
                            <a:srgbClr val="171717"/>
                          </a:solidFill>
                        </a:rPr>
                        <a:t>Pone en cuestión la experiencia de sí misma/o revisando discursos clásicos y contemporáneos sobre el conocimiento y el cuidado de sí misma/o, para analizar cómo se percibe a sí misma/o en relación con los otros/as.</a:t>
                      </a:r>
                      <a:endParaRPr sz="1600" dirty="0">
                        <a:solidFill>
                          <a:srgbClr val="171717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s-MX" sz="1200" b="1" dirty="0">
                          <a:solidFill>
                            <a:schemeClr val="accent5"/>
                          </a:solidFill>
                        </a:rPr>
                        <a:t>Tema</a:t>
                      </a:r>
                      <a:r>
                        <a:rPr lang="es-MX" sz="1200" b="1" dirty="0">
                          <a:solidFill>
                            <a:srgbClr val="FF0000"/>
                          </a:solidFill>
                        </a:rPr>
                        <a:t>:</a:t>
                      </a:r>
                      <a:r>
                        <a:rPr lang="es-MX" sz="1200" dirty="0"/>
                        <a:t>  Conocerse a sí misma(o)/Cuidarse a sí misma(o).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s-MX" sz="1350" b="1" dirty="0">
                          <a:solidFill>
                            <a:schemeClr val="accent5"/>
                          </a:solidFill>
                        </a:rPr>
                        <a:t>Meta de aprendizaje</a:t>
                      </a:r>
                      <a:r>
                        <a:rPr lang="es-MX" sz="1350" b="1" dirty="0">
                          <a:solidFill>
                            <a:srgbClr val="FF0000"/>
                          </a:solidFill>
                        </a:rPr>
                        <a:t>:</a:t>
                      </a:r>
                    </a:p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s-MX" sz="1200" dirty="0"/>
                        <a:t>Utiliza los significados (culturales, históricos, entre otros) de las prácticas, discursos, instituciones y acontecimientos que constituyen su vida y los vincula a sus capacidades de construir la colectividad con base en los aportes de las humanidades.</a:t>
                      </a:r>
                    </a:p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s-MX" sz="1200" b="1" dirty="0">
                          <a:solidFill>
                            <a:schemeClr val="accent5"/>
                          </a:solidFill>
                        </a:rPr>
                        <a:t>Categorías</a:t>
                      </a:r>
                      <a:r>
                        <a:rPr lang="es-MX" sz="1200" dirty="0">
                          <a:solidFill>
                            <a:schemeClr val="accent5"/>
                          </a:solidFill>
                        </a:rPr>
                        <a:t>:</a:t>
                      </a:r>
                      <a:r>
                        <a:rPr lang="es-MX" sz="1200" dirty="0"/>
                        <a:t> Experiencia.</a:t>
                      </a:r>
                    </a:p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s-MX" sz="1200" b="1" dirty="0">
                          <a:solidFill>
                            <a:schemeClr val="accent5"/>
                          </a:solidFill>
                        </a:rPr>
                        <a:t>Subcategoría</a:t>
                      </a:r>
                      <a:r>
                        <a:rPr lang="es-MX" sz="1200" dirty="0"/>
                        <a:t>: Lo que quiero y los otros</a:t>
                      </a:r>
                    </a:p>
                  </a:txBody>
                  <a:tcPr marL="91425" marR="91425" marT="91425" marB="9142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n" sz="1350" dirty="0">
                          <a:solidFill>
                            <a:srgbClr val="171717"/>
                          </a:solidFill>
                        </a:rPr>
                        <a:t>Libro de texto</a:t>
                      </a:r>
                      <a:endParaRPr sz="1350" dirty="0">
                        <a:solidFill>
                          <a:srgbClr val="171717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n" sz="1350" dirty="0">
                          <a:solidFill>
                            <a:srgbClr val="171717"/>
                          </a:solidFill>
                        </a:rPr>
                        <a:t>Weebly de la academia y blog.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endParaRPr lang="en" sz="1350" dirty="0">
                        <a:solidFill>
                          <a:srgbClr val="171717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n" sz="1350" b="1" dirty="0">
                          <a:solidFill>
                            <a:schemeClr val="accent5"/>
                          </a:solidFill>
                        </a:rPr>
                        <a:t>Dimensiones: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s-MX" sz="1350" dirty="0">
                          <a:solidFill>
                            <a:srgbClr val="171717"/>
                          </a:solidFill>
                        </a:rPr>
                        <a:t>1.Saber cotidiano y saber filosófico 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s-MX" sz="1350" dirty="0">
                          <a:solidFill>
                            <a:srgbClr val="171717"/>
                          </a:solidFill>
                        </a:rPr>
                        <a:t>2. Premisas y conclusión 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s-MX" sz="1350" dirty="0">
                          <a:solidFill>
                            <a:srgbClr val="171717"/>
                          </a:solidFill>
                        </a:rPr>
                        <a:t>3. El campo de la pregunta y el diálogo.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endParaRPr sz="1350" dirty="0">
                        <a:solidFill>
                          <a:srgbClr val="171717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n" sz="1350" dirty="0">
                          <a:solidFill>
                            <a:srgbClr val="171717"/>
                          </a:solidFill>
                        </a:rPr>
                        <a:t>Libreta con el encuadre y apuntes de clase.</a:t>
                      </a:r>
                      <a:endParaRPr sz="1350" dirty="0">
                        <a:solidFill>
                          <a:srgbClr val="171717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n" sz="1350" dirty="0">
                          <a:solidFill>
                            <a:srgbClr val="171717"/>
                          </a:solidFill>
                        </a:rPr>
                        <a:t>Reporte de lectura mensual.</a:t>
                      </a:r>
                      <a:endParaRPr sz="1350" dirty="0">
                        <a:solidFill>
                          <a:srgbClr val="171717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n" sz="1350" dirty="0">
                          <a:solidFill>
                            <a:srgbClr val="171717"/>
                          </a:solidFill>
                        </a:rPr>
                        <a:t>Ejercicios del libro progresión 3.</a:t>
                      </a:r>
                      <a:endParaRPr sz="1350" dirty="0">
                        <a:solidFill>
                          <a:srgbClr val="171717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endParaRPr sz="1350" dirty="0">
                        <a:solidFill>
                          <a:srgbClr val="171717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247034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000">
        <p15:prstTrans prst="origami"/>
        <p:sndAc>
          <p:stSnd>
            <p:snd r:embed="rId3" name="chimes.wav"/>
          </p:stSnd>
        </p:sndAc>
      </p:transition>
    </mc:Choice>
    <mc:Fallback>
      <p:transition spd="slow">
        <p:fade/>
        <p:sndAc>
          <p:stSnd>
            <p:snd r:embed="rId3" name="chimes.wav"/>
          </p:stSnd>
        </p:sndAc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9"/>
          <p:cNvSpPr txBox="1">
            <a:spLocks noGrp="1"/>
          </p:cNvSpPr>
          <p:nvPr>
            <p:ph type="title"/>
          </p:nvPr>
        </p:nvSpPr>
        <p:spPr>
          <a:xfrm>
            <a:off x="457200" y="205976"/>
            <a:ext cx="6879600" cy="6789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EB008B"/>
              </a:buClr>
              <a:buSzPts val="3000"/>
              <a:buFont typeface="Trebuchet MS"/>
              <a:buNone/>
            </a:pPr>
            <a:r>
              <a:rPr lang="en" dirty="0">
                <a:solidFill>
                  <a:srgbClr val="EB008B"/>
                </a:solidFill>
              </a:rPr>
              <a:t>UACs H</a:t>
            </a:r>
            <a:r>
              <a:rPr lang="es-MX" dirty="0">
                <a:solidFill>
                  <a:srgbClr val="EB008B"/>
                </a:solidFill>
              </a:rPr>
              <a:t>u</a:t>
            </a:r>
            <a:r>
              <a:rPr lang="en" dirty="0">
                <a:solidFill>
                  <a:srgbClr val="EB008B"/>
                </a:solidFill>
              </a:rPr>
              <a:t>manidades I </a:t>
            </a:r>
            <a:endParaRPr dirty="0">
              <a:solidFill>
                <a:srgbClr val="EB008B"/>
              </a:solidFill>
            </a:endParaRPr>
          </a:p>
        </p:txBody>
      </p:sp>
      <p:sp>
        <p:nvSpPr>
          <p:cNvPr id="211" name="Google Shape;211;p9"/>
          <p:cNvSpPr txBox="1">
            <a:spLocks noGrp="1"/>
          </p:cNvSpPr>
          <p:nvPr>
            <p:ph type="body" idx="1"/>
          </p:nvPr>
        </p:nvSpPr>
        <p:spPr>
          <a:xfrm>
            <a:off x="0" y="899275"/>
            <a:ext cx="9144000" cy="424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b="1">
              <a:solidFill>
                <a:srgbClr val="0B5394"/>
              </a:solidFill>
            </a:endParaRPr>
          </a:p>
          <a:p>
            <a:pPr marL="0" lvl="0" indent="0" algn="ctr" rtl="0">
              <a:spcBef>
                <a:spcPts val="1600"/>
              </a:spcBef>
              <a:spcAft>
                <a:spcPts val="1600"/>
              </a:spcAft>
              <a:buSzPts val="1800"/>
              <a:buNone/>
            </a:pPr>
            <a:endParaRPr/>
          </a:p>
        </p:txBody>
      </p:sp>
      <p:graphicFrame>
        <p:nvGraphicFramePr>
          <p:cNvPr id="212" name="Google Shape;212;p9"/>
          <p:cNvGraphicFramePr/>
          <p:nvPr>
            <p:extLst>
              <p:ext uri="{D42A27DB-BD31-4B8C-83A1-F6EECF244321}">
                <p14:modId xmlns:p14="http://schemas.microsoft.com/office/powerpoint/2010/main" val="1289381185"/>
              </p:ext>
            </p:extLst>
          </p:nvPr>
        </p:nvGraphicFramePr>
        <p:xfrm>
          <a:off x="-25" y="759300"/>
          <a:ext cx="9194150" cy="4046160"/>
        </p:xfrm>
        <a:graphic>
          <a:graphicData uri="http://schemas.openxmlformats.org/drawingml/2006/table">
            <a:tbl>
              <a:tblPr>
                <a:noFill/>
                <a:tableStyleId>{498F6F31-0448-431E-B6F6-D5C3344D2A53}</a:tableStyleId>
              </a:tblPr>
              <a:tblGrid>
                <a:gridCol w="2169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6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1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86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579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" sz="1800" b="1" dirty="0">
                          <a:solidFill>
                            <a:schemeClr val="lt1"/>
                          </a:solidFill>
                        </a:rPr>
                        <a:t>UACs</a:t>
                      </a:r>
                      <a:endParaRPr sz="1800" b="1" dirty="0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E066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s-MX" sz="1800" b="1" dirty="0">
                          <a:solidFill>
                            <a:schemeClr val="lt1"/>
                          </a:solidFill>
                        </a:rPr>
                        <a:t>Tema, Meta de aprendizaje, categorías y subcategorías.</a:t>
                      </a:r>
                      <a:endParaRPr sz="1800" b="1" dirty="0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E066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" sz="1800" b="1" dirty="0">
                          <a:solidFill>
                            <a:schemeClr val="lt1"/>
                          </a:solidFill>
                        </a:rPr>
                        <a:t>Dimensiones y recursos didácticos</a:t>
                      </a:r>
                      <a:endParaRPr sz="1800" b="1" dirty="0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E066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" sz="1800" b="1">
                          <a:solidFill>
                            <a:schemeClr val="lt1"/>
                          </a:solidFill>
                        </a:rPr>
                        <a:t>Evidencias de desempeño</a:t>
                      </a:r>
                      <a:endParaRPr sz="1800" b="1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E0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159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" sz="1800" dirty="0">
                          <a:solidFill>
                            <a:srgbClr val="171717"/>
                          </a:solidFill>
                        </a:rPr>
                        <a:t>Progresión 4</a:t>
                      </a:r>
                      <a:endParaRPr lang="es-MX" sz="1800" dirty="0">
                        <a:solidFill>
                          <a:srgbClr val="171717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s-MX" sz="1600" dirty="0">
                          <a:solidFill>
                            <a:srgbClr val="171717"/>
                          </a:solidFill>
                        </a:rPr>
                        <a:t>Cuestiona cómo sus pasiones y virtudes configuran su propia experiencia, para reflexionar cómo está estructurada sus vivencias y el sentido de la vida que asume.</a:t>
                      </a:r>
                      <a:endParaRPr sz="1600" dirty="0">
                        <a:solidFill>
                          <a:srgbClr val="171717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s-MX" sz="1200" b="1" dirty="0">
                          <a:solidFill>
                            <a:schemeClr val="accent5"/>
                          </a:solidFill>
                        </a:rPr>
                        <a:t>Tema</a:t>
                      </a:r>
                      <a:r>
                        <a:rPr lang="es-MX" sz="1200" b="1" dirty="0">
                          <a:solidFill>
                            <a:srgbClr val="FF0000"/>
                          </a:solidFill>
                        </a:rPr>
                        <a:t>:</a:t>
                      </a:r>
                      <a:r>
                        <a:rPr lang="es-MX" sz="1200" dirty="0"/>
                        <a:t> Pasión/ virtud.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s-MX" sz="1350" b="1" dirty="0">
                          <a:solidFill>
                            <a:schemeClr val="accent5"/>
                          </a:solidFill>
                        </a:rPr>
                        <a:t>Meta de aprendizaje</a:t>
                      </a:r>
                      <a:r>
                        <a:rPr lang="es-MX" sz="1350" b="1" dirty="0">
                          <a:solidFill>
                            <a:srgbClr val="FF0000"/>
                          </a:solidFill>
                        </a:rPr>
                        <a:t>:</a:t>
                      </a:r>
                    </a:p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s-MX" sz="1200" dirty="0"/>
                        <a:t>Utiliza los significados (culturales, históricos, entre otros) de las prácticas, discursos, instituciones y acontecimientos que constituyen su vida y los vincula a sus capacidades de construir la colectividad con base en los aportes de las humanidades.</a:t>
                      </a:r>
                    </a:p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s-MX" sz="1200" b="1" dirty="0">
                          <a:solidFill>
                            <a:schemeClr val="accent5"/>
                          </a:solidFill>
                        </a:rPr>
                        <a:t>Categorías</a:t>
                      </a:r>
                      <a:r>
                        <a:rPr lang="es-MX" sz="1200" dirty="0">
                          <a:solidFill>
                            <a:schemeClr val="accent5"/>
                          </a:solidFill>
                        </a:rPr>
                        <a:t>:</a:t>
                      </a:r>
                      <a:r>
                        <a:rPr lang="es-MX" sz="1200" dirty="0"/>
                        <a:t> Experiencia.</a:t>
                      </a:r>
                    </a:p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s-MX" sz="1200" b="1" dirty="0">
                          <a:solidFill>
                            <a:schemeClr val="accent5"/>
                          </a:solidFill>
                        </a:rPr>
                        <a:t>Subcategoría</a:t>
                      </a:r>
                      <a:r>
                        <a:rPr lang="es-MX" sz="1200" dirty="0"/>
                        <a:t>: Lo que quiero y lo que apasiona.</a:t>
                      </a:r>
                    </a:p>
                  </a:txBody>
                  <a:tcPr marL="91425" marR="91425" marT="91425" marB="9142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n" sz="1350" dirty="0">
                          <a:solidFill>
                            <a:srgbClr val="171717"/>
                          </a:solidFill>
                        </a:rPr>
                        <a:t>Libro de texto</a:t>
                      </a:r>
                      <a:endParaRPr sz="1350" dirty="0">
                        <a:solidFill>
                          <a:srgbClr val="171717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n" sz="1350" dirty="0">
                          <a:solidFill>
                            <a:srgbClr val="171717"/>
                          </a:solidFill>
                        </a:rPr>
                        <a:t>Weebly de la academia y blog.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endParaRPr lang="en" sz="1350" dirty="0">
                        <a:solidFill>
                          <a:srgbClr val="171717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n" sz="1350" b="1" dirty="0">
                          <a:solidFill>
                            <a:schemeClr val="accent5"/>
                          </a:solidFill>
                        </a:rPr>
                        <a:t>Dimensiones: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s-MX" sz="1350" dirty="0">
                          <a:solidFill>
                            <a:srgbClr val="171717"/>
                          </a:solidFill>
                        </a:rPr>
                        <a:t>1.Racionalismo y empirismo 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s-MX" sz="1350" dirty="0">
                          <a:solidFill>
                            <a:srgbClr val="171717"/>
                          </a:solidFill>
                        </a:rPr>
                        <a:t>2. Discurso y realidad 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s-MX" sz="1350" dirty="0">
                          <a:solidFill>
                            <a:srgbClr val="171717"/>
                          </a:solidFill>
                        </a:rPr>
                        <a:t>3. Configuración histórica de los discursos y experiencia de sí.</a:t>
                      </a:r>
                      <a:endParaRPr sz="1350" dirty="0">
                        <a:solidFill>
                          <a:srgbClr val="171717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n" sz="1350" dirty="0">
                          <a:solidFill>
                            <a:srgbClr val="171717"/>
                          </a:solidFill>
                        </a:rPr>
                        <a:t>Libreta con el encuadre y apuntes de clase.</a:t>
                      </a:r>
                      <a:endParaRPr sz="1350" dirty="0">
                        <a:solidFill>
                          <a:srgbClr val="171717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n" sz="1350" dirty="0">
                          <a:solidFill>
                            <a:srgbClr val="171717"/>
                          </a:solidFill>
                        </a:rPr>
                        <a:t>Reporte de lectura mensual.</a:t>
                      </a:r>
                      <a:endParaRPr sz="1350" dirty="0">
                        <a:solidFill>
                          <a:srgbClr val="171717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n" sz="1350" dirty="0">
                          <a:solidFill>
                            <a:srgbClr val="171717"/>
                          </a:solidFill>
                        </a:rPr>
                        <a:t>Ejercicios del libro progresión 4.</a:t>
                      </a:r>
                      <a:endParaRPr sz="1350" dirty="0">
                        <a:solidFill>
                          <a:srgbClr val="171717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endParaRPr sz="1350" dirty="0">
                        <a:solidFill>
                          <a:srgbClr val="171717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960288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000">
        <p15:prstTrans prst="origami"/>
        <p:sndAc>
          <p:stSnd>
            <p:snd r:embed="rId3" name="chimes.wav"/>
          </p:stSnd>
        </p:sndAc>
      </p:transition>
    </mc:Choice>
    <mc:Fallback>
      <p:transition spd="slow">
        <p:fade/>
        <p:sndAc>
          <p:stSnd>
            <p:snd r:embed="rId3" name="chimes.wav"/>
          </p:stSnd>
        </p:sndAc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9"/>
          <p:cNvSpPr txBox="1">
            <a:spLocks noGrp="1"/>
          </p:cNvSpPr>
          <p:nvPr>
            <p:ph type="title"/>
          </p:nvPr>
        </p:nvSpPr>
        <p:spPr>
          <a:xfrm>
            <a:off x="457200" y="205976"/>
            <a:ext cx="6879600" cy="6789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EB008B"/>
              </a:buClr>
              <a:buSzPts val="3000"/>
              <a:buFont typeface="Trebuchet MS"/>
              <a:buNone/>
            </a:pPr>
            <a:r>
              <a:rPr lang="en" dirty="0">
                <a:solidFill>
                  <a:srgbClr val="EB008B"/>
                </a:solidFill>
              </a:rPr>
              <a:t>UACs H</a:t>
            </a:r>
            <a:r>
              <a:rPr lang="es-MX" dirty="0">
                <a:solidFill>
                  <a:srgbClr val="EB008B"/>
                </a:solidFill>
              </a:rPr>
              <a:t>u</a:t>
            </a:r>
            <a:r>
              <a:rPr lang="en" dirty="0">
                <a:solidFill>
                  <a:srgbClr val="EB008B"/>
                </a:solidFill>
              </a:rPr>
              <a:t>manidades I </a:t>
            </a:r>
            <a:endParaRPr dirty="0">
              <a:solidFill>
                <a:srgbClr val="EB008B"/>
              </a:solidFill>
            </a:endParaRPr>
          </a:p>
        </p:txBody>
      </p:sp>
      <p:sp>
        <p:nvSpPr>
          <p:cNvPr id="211" name="Google Shape;211;p9"/>
          <p:cNvSpPr txBox="1">
            <a:spLocks noGrp="1"/>
          </p:cNvSpPr>
          <p:nvPr>
            <p:ph type="body" idx="1"/>
          </p:nvPr>
        </p:nvSpPr>
        <p:spPr>
          <a:xfrm>
            <a:off x="0" y="899275"/>
            <a:ext cx="9144000" cy="424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b="1">
              <a:solidFill>
                <a:srgbClr val="0B5394"/>
              </a:solidFill>
            </a:endParaRPr>
          </a:p>
          <a:p>
            <a:pPr marL="0" lvl="0" indent="0" algn="ctr" rtl="0">
              <a:spcBef>
                <a:spcPts val="1600"/>
              </a:spcBef>
              <a:spcAft>
                <a:spcPts val="1600"/>
              </a:spcAft>
              <a:buSzPts val="1800"/>
              <a:buNone/>
            </a:pPr>
            <a:endParaRPr/>
          </a:p>
        </p:txBody>
      </p:sp>
      <p:graphicFrame>
        <p:nvGraphicFramePr>
          <p:cNvPr id="212" name="Google Shape;212;p9"/>
          <p:cNvGraphicFramePr/>
          <p:nvPr>
            <p:extLst>
              <p:ext uri="{D42A27DB-BD31-4B8C-83A1-F6EECF244321}">
                <p14:modId xmlns:p14="http://schemas.microsoft.com/office/powerpoint/2010/main" val="2347262339"/>
              </p:ext>
            </p:extLst>
          </p:nvPr>
        </p:nvGraphicFramePr>
        <p:xfrm>
          <a:off x="-25" y="759300"/>
          <a:ext cx="9194150" cy="3931860"/>
        </p:xfrm>
        <a:graphic>
          <a:graphicData uri="http://schemas.openxmlformats.org/drawingml/2006/table">
            <a:tbl>
              <a:tblPr>
                <a:noFill/>
                <a:tableStyleId>{498F6F31-0448-431E-B6F6-D5C3344D2A53}</a:tableStyleId>
              </a:tblPr>
              <a:tblGrid>
                <a:gridCol w="2169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6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1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86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579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" sz="1800" b="1" dirty="0">
                          <a:solidFill>
                            <a:schemeClr val="lt1"/>
                          </a:solidFill>
                        </a:rPr>
                        <a:t>UACs</a:t>
                      </a:r>
                      <a:endParaRPr sz="1800" b="1" dirty="0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E066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s-MX" sz="1800" b="1" dirty="0">
                          <a:solidFill>
                            <a:schemeClr val="lt1"/>
                          </a:solidFill>
                        </a:rPr>
                        <a:t>Tema, Meta de aprendizaje, categorías y subcategorías.</a:t>
                      </a:r>
                      <a:endParaRPr sz="1800" b="1" dirty="0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E066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" sz="1800" b="1" dirty="0">
                          <a:solidFill>
                            <a:schemeClr val="lt1"/>
                          </a:solidFill>
                        </a:rPr>
                        <a:t>Dimensiones y recursos didácticos</a:t>
                      </a:r>
                      <a:endParaRPr sz="1800" b="1" dirty="0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E066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" sz="1800" b="1">
                          <a:solidFill>
                            <a:schemeClr val="lt1"/>
                          </a:solidFill>
                        </a:rPr>
                        <a:t>Evidencias de desempeño</a:t>
                      </a:r>
                      <a:endParaRPr sz="1800" b="1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E0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159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" sz="1800" dirty="0">
                          <a:solidFill>
                            <a:srgbClr val="171717"/>
                          </a:solidFill>
                        </a:rPr>
                        <a:t>Progresión 5</a:t>
                      </a:r>
                      <a:endParaRPr lang="es-MX" sz="1800" dirty="0">
                        <a:solidFill>
                          <a:srgbClr val="171717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s-MX" sz="1400" dirty="0">
                          <a:solidFill>
                            <a:srgbClr val="171717"/>
                          </a:solidFill>
                        </a:rPr>
                        <a:t>Comprende la configuración histórica de la experiencia propia. Para delimitar la configuración (pasional, sensible o afectiva) de la experiencia de sí, es necesario investigar su génesis y su construcción histórica.</a:t>
                      </a:r>
                      <a:endParaRPr sz="1400" dirty="0">
                        <a:solidFill>
                          <a:srgbClr val="171717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s-MX" sz="1200" b="1" dirty="0">
                          <a:solidFill>
                            <a:schemeClr val="accent5"/>
                          </a:solidFill>
                        </a:rPr>
                        <a:t>Tema</a:t>
                      </a:r>
                      <a:r>
                        <a:rPr lang="es-MX" sz="1200" b="1" dirty="0">
                          <a:solidFill>
                            <a:srgbClr val="FF0000"/>
                          </a:solidFill>
                        </a:rPr>
                        <a:t>:</a:t>
                      </a:r>
                      <a:r>
                        <a:rPr lang="es-MX" sz="1200" dirty="0"/>
                        <a:t> Experiencia/ Historia.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s-MX" sz="1350" b="1" dirty="0">
                          <a:solidFill>
                            <a:schemeClr val="accent5"/>
                          </a:solidFill>
                        </a:rPr>
                        <a:t>Meta de aprendizaje</a:t>
                      </a:r>
                      <a:r>
                        <a:rPr lang="es-MX" sz="1350" b="1" dirty="0">
                          <a:solidFill>
                            <a:srgbClr val="FF0000"/>
                          </a:solidFill>
                        </a:rPr>
                        <a:t>: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s-ES_tradnl" sz="14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Asume roles relacionados con los acontecimientos, discursos, instituciones, imágenes, objetos y prácticas que conforman sus vivencias de forma humanista</a:t>
                      </a:r>
                      <a:endParaRPr lang="es-MX" sz="1350" b="1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s-MX" sz="1200" b="1" dirty="0">
                          <a:solidFill>
                            <a:schemeClr val="accent5"/>
                          </a:solidFill>
                        </a:rPr>
                        <a:t>Categorías</a:t>
                      </a:r>
                      <a:r>
                        <a:rPr lang="es-MX" sz="1200" dirty="0">
                          <a:solidFill>
                            <a:schemeClr val="accent5"/>
                          </a:solidFill>
                        </a:rPr>
                        <a:t>:</a:t>
                      </a:r>
                      <a:r>
                        <a:rPr lang="es-MX" sz="1200" dirty="0"/>
                        <a:t> Experiencia.</a:t>
                      </a:r>
                    </a:p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s-MX" sz="1200" b="1" dirty="0">
                          <a:solidFill>
                            <a:schemeClr val="accent5"/>
                          </a:solidFill>
                        </a:rPr>
                        <a:t>Subcategoría</a:t>
                      </a:r>
                      <a:r>
                        <a:rPr lang="es-MX" sz="1200" dirty="0"/>
                        <a:t>: Lo que sé.</a:t>
                      </a:r>
                    </a:p>
                  </a:txBody>
                  <a:tcPr marL="91425" marR="91425" marT="91425" marB="9142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n" sz="1350" dirty="0">
                          <a:solidFill>
                            <a:srgbClr val="171717"/>
                          </a:solidFill>
                        </a:rPr>
                        <a:t>Libro de texto</a:t>
                      </a:r>
                      <a:endParaRPr sz="1350" dirty="0">
                        <a:solidFill>
                          <a:srgbClr val="171717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n" sz="1350" dirty="0">
                          <a:solidFill>
                            <a:srgbClr val="171717"/>
                          </a:solidFill>
                        </a:rPr>
                        <a:t>Weebly de la academia y blog.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endParaRPr lang="en" sz="1350" dirty="0">
                        <a:solidFill>
                          <a:srgbClr val="171717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n" sz="1350" b="1" dirty="0">
                          <a:solidFill>
                            <a:schemeClr val="accent5"/>
                          </a:solidFill>
                        </a:rPr>
                        <a:t>Dimensiones: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s-MX" sz="1350" dirty="0">
                          <a:solidFill>
                            <a:srgbClr val="171717"/>
                          </a:solidFill>
                        </a:rPr>
                        <a:t>1. Episteme, saber, verdad 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s-MX" sz="1350" dirty="0">
                          <a:solidFill>
                            <a:srgbClr val="171717"/>
                          </a:solidFill>
                        </a:rPr>
                        <a:t>2. Condiciones estructurales y simbólicas 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s-MX" sz="1350" dirty="0">
                          <a:solidFill>
                            <a:srgbClr val="171717"/>
                          </a:solidFill>
                        </a:rPr>
                        <a:t>3. Identidad y reconocimiento</a:t>
                      </a:r>
                      <a:endParaRPr sz="1350" dirty="0">
                        <a:solidFill>
                          <a:srgbClr val="171717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n" sz="1350" dirty="0">
                          <a:solidFill>
                            <a:srgbClr val="171717"/>
                          </a:solidFill>
                        </a:rPr>
                        <a:t>Libreta con el encuadre y apuntes de clase.</a:t>
                      </a:r>
                      <a:endParaRPr sz="1350" dirty="0">
                        <a:solidFill>
                          <a:srgbClr val="171717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n" sz="1350" dirty="0">
                          <a:solidFill>
                            <a:srgbClr val="171717"/>
                          </a:solidFill>
                        </a:rPr>
                        <a:t>Reporte de lectura mensual.</a:t>
                      </a:r>
                      <a:endParaRPr sz="1350" dirty="0">
                        <a:solidFill>
                          <a:srgbClr val="171717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n" sz="1350" dirty="0">
                          <a:solidFill>
                            <a:srgbClr val="171717"/>
                          </a:solidFill>
                        </a:rPr>
                        <a:t>Ejercicios del libro progresión 5.</a:t>
                      </a:r>
                      <a:endParaRPr sz="1350" dirty="0">
                        <a:solidFill>
                          <a:srgbClr val="171717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endParaRPr sz="1350" dirty="0">
                        <a:solidFill>
                          <a:srgbClr val="171717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798685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000">
        <p15:prstTrans prst="origami"/>
        <p:sndAc>
          <p:stSnd>
            <p:snd r:embed="rId3" name="chimes.wav"/>
          </p:stSnd>
        </p:sndAc>
      </p:transition>
    </mc:Choice>
    <mc:Fallback>
      <p:transition spd="slow">
        <p:fade/>
        <p:sndAc>
          <p:stSnd>
            <p:snd r:embed="rId3" name="chimes.wav"/>
          </p:stSnd>
        </p:sndAc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9"/>
          <p:cNvSpPr txBox="1">
            <a:spLocks noGrp="1"/>
          </p:cNvSpPr>
          <p:nvPr>
            <p:ph type="title"/>
          </p:nvPr>
        </p:nvSpPr>
        <p:spPr>
          <a:xfrm>
            <a:off x="457200" y="205976"/>
            <a:ext cx="6879600" cy="6789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EB008B"/>
              </a:buClr>
              <a:buSzPts val="3000"/>
              <a:buFont typeface="Trebuchet MS"/>
              <a:buNone/>
            </a:pPr>
            <a:r>
              <a:rPr lang="en" dirty="0">
                <a:solidFill>
                  <a:srgbClr val="EB008B"/>
                </a:solidFill>
              </a:rPr>
              <a:t>UACs H</a:t>
            </a:r>
            <a:r>
              <a:rPr lang="es-MX" dirty="0">
                <a:solidFill>
                  <a:srgbClr val="EB008B"/>
                </a:solidFill>
              </a:rPr>
              <a:t>u</a:t>
            </a:r>
            <a:r>
              <a:rPr lang="en" dirty="0">
                <a:solidFill>
                  <a:srgbClr val="EB008B"/>
                </a:solidFill>
              </a:rPr>
              <a:t>manidades I </a:t>
            </a:r>
            <a:endParaRPr dirty="0">
              <a:solidFill>
                <a:srgbClr val="EB008B"/>
              </a:solidFill>
            </a:endParaRPr>
          </a:p>
        </p:txBody>
      </p:sp>
      <p:sp>
        <p:nvSpPr>
          <p:cNvPr id="211" name="Google Shape;211;p9"/>
          <p:cNvSpPr txBox="1">
            <a:spLocks noGrp="1"/>
          </p:cNvSpPr>
          <p:nvPr>
            <p:ph type="body" idx="1"/>
          </p:nvPr>
        </p:nvSpPr>
        <p:spPr>
          <a:xfrm>
            <a:off x="0" y="899275"/>
            <a:ext cx="9144000" cy="424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b="1">
              <a:solidFill>
                <a:srgbClr val="0B5394"/>
              </a:solidFill>
            </a:endParaRPr>
          </a:p>
          <a:p>
            <a:pPr marL="0" lvl="0" indent="0" algn="ctr" rtl="0">
              <a:spcBef>
                <a:spcPts val="1600"/>
              </a:spcBef>
              <a:spcAft>
                <a:spcPts val="1600"/>
              </a:spcAft>
              <a:buSzPts val="1800"/>
              <a:buNone/>
            </a:pPr>
            <a:endParaRPr/>
          </a:p>
        </p:txBody>
      </p:sp>
      <p:graphicFrame>
        <p:nvGraphicFramePr>
          <p:cNvPr id="212" name="Google Shape;212;p9"/>
          <p:cNvGraphicFramePr/>
          <p:nvPr>
            <p:extLst>
              <p:ext uri="{D42A27DB-BD31-4B8C-83A1-F6EECF244321}">
                <p14:modId xmlns:p14="http://schemas.microsoft.com/office/powerpoint/2010/main" val="27645419"/>
              </p:ext>
            </p:extLst>
          </p:nvPr>
        </p:nvGraphicFramePr>
        <p:xfrm>
          <a:off x="-25" y="759300"/>
          <a:ext cx="9194150" cy="4251900"/>
        </p:xfrm>
        <a:graphic>
          <a:graphicData uri="http://schemas.openxmlformats.org/drawingml/2006/table">
            <a:tbl>
              <a:tblPr>
                <a:noFill/>
                <a:tableStyleId>{498F6F31-0448-431E-B6F6-D5C3344D2A53}</a:tableStyleId>
              </a:tblPr>
              <a:tblGrid>
                <a:gridCol w="2169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6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1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86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579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" sz="1800" b="1" dirty="0">
                          <a:solidFill>
                            <a:schemeClr val="lt1"/>
                          </a:solidFill>
                        </a:rPr>
                        <a:t>UACs</a:t>
                      </a:r>
                      <a:endParaRPr sz="1800" b="1" dirty="0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E066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s-MX" sz="1600" b="1" dirty="0">
                          <a:solidFill>
                            <a:schemeClr val="lt1"/>
                          </a:solidFill>
                        </a:rPr>
                        <a:t>Tema, Meta de aprendizaje, categorías y subcategorías</a:t>
                      </a:r>
                      <a:r>
                        <a:rPr lang="es-MX" sz="1800" b="1" dirty="0">
                          <a:solidFill>
                            <a:schemeClr val="lt1"/>
                          </a:solidFill>
                        </a:rPr>
                        <a:t>.</a:t>
                      </a:r>
                      <a:endParaRPr sz="1800" b="1" dirty="0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E066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" sz="1800" b="1" dirty="0">
                          <a:solidFill>
                            <a:schemeClr val="lt1"/>
                          </a:solidFill>
                        </a:rPr>
                        <a:t>Dimensiones y recursos didácticos</a:t>
                      </a:r>
                      <a:endParaRPr sz="1800" b="1" dirty="0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E066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" sz="1800" b="1">
                          <a:solidFill>
                            <a:schemeClr val="lt1"/>
                          </a:solidFill>
                        </a:rPr>
                        <a:t>Evidencias de desempeño</a:t>
                      </a:r>
                      <a:endParaRPr sz="1800" b="1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E0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159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" sz="1800" dirty="0">
                          <a:solidFill>
                            <a:srgbClr val="171717"/>
                          </a:solidFill>
                        </a:rPr>
                        <a:t>Progresión 6</a:t>
                      </a:r>
                      <a:endParaRPr lang="es-MX" sz="1800" dirty="0">
                        <a:solidFill>
                          <a:srgbClr val="171717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s-MX" sz="1400" dirty="0">
                          <a:solidFill>
                            <a:srgbClr val="171717"/>
                          </a:solidFill>
                        </a:rPr>
                        <a:t>Comprende el papel que los otros –humanos, animales, cosas, instituciones– tienen en la experiencia de sí misma/o, para distinguir las diversas maneras en cómo se relaciona con seres animados y/o inanimados.</a:t>
                      </a:r>
                      <a:endParaRPr sz="1400" dirty="0">
                        <a:solidFill>
                          <a:srgbClr val="171717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s-MX" sz="1200" b="1" dirty="0">
                          <a:solidFill>
                            <a:schemeClr val="accent5"/>
                          </a:solidFill>
                        </a:rPr>
                        <a:t>Tema</a:t>
                      </a:r>
                      <a:r>
                        <a:rPr lang="es-MX" sz="1200" b="1" dirty="0">
                          <a:solidFill>
                            <a:srgbClr val="FF0000"/>
                          </a:solidFill>
                        </a:rPr>
                        <a:t>:</a:t>
                      </a:r>
                      <a:r>
                        <a:rPr lang="es-MX" sz="1200" dirty="0"/>
                        <a:t> Humanidad/ Alteridad.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s-MX" sz="1350" b="1" dirty="0">
                          <a:solidFill>
                            <a:schemeClr val="accent5"/>
                          </a:solidFill>
                        </a:rPr>
                        <a:t>Meta de aprendizaje</a:t>
                      </a:r>
                      <a:r>
                        <a:rPr lang="es-MX" sz="1350" b="1" dirty="0">
                          <a:solidFill>
                            <a:srgbClr val="FF0000"/>
                          </a:solidFill>
                        </a:rPr>
                        <a:t>: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s-ES_tradnl" sz="14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Asume roles relacionados con los acontecimientos, discursos, instituciones, imágenes, objetos y prácticas que conforman sus vivencias de forma humanista</a:t>
                      </a:r>
                      <a:endParaRPr lang="es-MX" sz="1350" b="1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s-MX" sz="1200" b="1" dirty="0">
                          <a:solidFill>
                            <a:schemeClr val="accent5"/>
                          </a:solidFill>
                        </a:rPr>
                        <a:t>Categorías</a:t>
                      </a:r>
                      <a:r>
                        <a:rPr lang="es-MX" sz="1200" dirty="0">
                          <a:solidFill>
                            <a:schemeClr val="accent5"/>
                          </a:solidFill>
                        </a:rPr>
                        <a:t>:</a:t>
                      </a:r>
                      <a:r>
                        <a:rPr lang="es-MX" sz="1200" dirty="0"/>
                        <a:t> Experiencia.</a:t>
                      </a:r>
                    </a:p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s-MX" sz="1200" b="1" dirty="0">
                          <a:solidFill>
                            <a:schemeClr val="accent5"/>
                          </a:solidFill>
                        </a:rPr>
                        <a:t>Subcategoría</a:t>
                      </a:r>
                      <a:r>
                        <a:rPr lang="es-MX" sz="1200" dirty="0"/>
                        <a:t>: Los otros.</a:t>
                      </a:r>
                    </a:p>
                  </a:txBody>
                  <a:tcPr marL="91425" marR="91425" marT="91425" marB="9142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n" sz="1350" dirty="0">
                          <a:solidFill>
                            <a:srgbClr val="171717"/>
                          </a:solidFill>
                        </a:rPr>
                        <a:t>Libro de texto</a:t>
                      </a:r>
                      <a:endParaRPr sz="1350" dirty="0">
                        <a:solidFill>
                          <a:srgbClr val="171717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n" sz="1350" dirty="0">
                          <a:solidFill>
                            <a:srgbClr val="171717"/>
                          </a:solidFill>
                        </a:rPr>
                        <a:t>Weebly de la academia y blog.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endParaRPr lang="en" sz="1350" dirty="0">
                        <a:solidFill>
                          <a:srgbClr val="171717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n" sz="1350" b="1" dirty="0">
                          <a:solidFill>
                            <a:schemeClr val="accent5"/>
                          </a:solidFill>
                        </a:rPr>
                        <a:t>Dimensiones: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s-MX" sz="1350" dirty="0">
                          <a:solidFill>
                            <a:srgbClr val="171717"/>
                          </a:solidFill>
                        </a:rPr>
                        <a:t>1. Conocimiento deductivo 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s-MX" sz="1350" dirty="0">
                          <a:solidFill>
                            <a:srgbClr val="171717"/>
                          </a:solidFill>
                        </a:rPr>
                        <a:t>2. Discursos sobre lo divino vs. Racionalidad 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s-MX" sz="1350" dirty="0">
                          <a:solidFill>
                            <a:srgbClr val="171717"/>
                          </a:solidFill>
                        </a:rPr>
                        <a:t>3. racionalidad/ experiencia/ misticismo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endParaRPr sz="1350" dirty="0">
                        <a:solidFill>
                          <a:srgbClr val="171717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n" sz="1350" dirty="0">
                          <a:solidFill>
                            <a:srgbClr val="171717"/>
                          </a:solidFill>
                        </a:rPr>
                        <a:t>Libreta con el encuadre y apuntes de clase.</a:t>
                      </a:r>
                      <a:endParaRPr sz="1350" dirty="0">
                        <a:solidFill>
                          <a:srgbClr val="171717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n" sz="1350" dirty="0">
                          <a:solidFill>
                            <a:srgbClr val="171717"/>
                          </a:solidFill>
                        </a:rPr>
                        <a:t>Reporte de lectura mensual.</a:t>
                      </a:r>
                      <a:endParaRPr sz="1350" dirty="0">
                        <a:solidFill>
                          <a:srgbClr val="171717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n" sz="1350" dirty="0">
                          <a:solidFill>
                            <a:srgbClr val="171717"/>
                          </a:solidFill>
                        </a:rPr>
                        <a:t>Ejercicios del libro progresión 6.</a:t>
                      </a:r>
                      <a:endParaRPr sz="1350" dirty="0">
                        <a:solidFill>
                          <a:srgbClr val="171717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endParaRPr sz="1350" dirty="0">
                        <a:solidFill>
                          <a:srgbClr val="171717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475798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000">
        <p15:prstTrans prst="origami"/>
        <p:sndAc>
          <p:stSnd>
            <p:snd r:embed="rId3" name="chimes.wav"/>
          </p:stSnd>
        </p:sndAc>
      </p:transition>
    </mc:Choice>
    <mc:Fallback>
      <p:transition spd="slow">
        <p:fade/>
        <p:sndAc>
          <p:stSnd>
            <p:snd r:embed="rId3" name="chimes.wav"/>
          </p:stSnd>
        </p:sndAc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9"/>
          <p:cNvSpPr txBox="1">
            <a:spLocks noGrp="1"/>
          </p:cNvSpPr>
          <p:nvPr>
            <p:ph type="title"/>
          </p:nvPr>
        </p:nvSpPr>
        <p:spPr>
          <a:xfrm>
            <a:off x="457200" y="205976"/>
            <a:ext cx="6879600" cy="6789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EB008B"/>
              </a:buClr>
              <a:buSzPts val="3000"/>
              <a:buFont typeface="Trebuchet MS"/>
              <a:buNone/>
            </a:pPr>
            <a:r>
              <a:rPr lang="en" dirty="0">
                <a:solidFill>
                  <a:srgbClr val="EB008B"/>
                </a:solidFill>
              </a:rPr>
              <a:t>UACs H</a:t>
            </a:r>
            <a:r>
              <a:rPr lang="es-MX" dirty="0">
                <a:solidFill>
                  <a:srgbClr val="EB008B"/>
                </a:solidFill>
              </a:rPr>
              <a:t>u</a:t>
            </a:r>
            <a:r>
              <a:rPr lang="en" dirty="0">
                <a:solidFill>
                  <a:srgbClr val="EB008B"/>
                </a:solidFill>
              </a:rPr>
              <a:t>manidades I </a:t>
            </a:r>
            <a:endParaRPr dirty="0">
              <a:solidFill>
                <a:srgbClr val="EB008B"/>
              </a:solidFill>
            </a:endParaRPr>
          </a:p>
        </p:txBody>
      </p:sp>
      <p:sp>
        <p:nvSpPr>
          <p:cNvPr id="211" name="Google Shape;211;p9"/>
          <p:cNvSpPr txBox="1">
            <a:spLocks noGrp="1"/>
          </p:cNvSpPr>
          <p:nvPr>
            <p:ph type="body" idx="1"/>
          </p:nvPr>
        </p:nvSpPr>
        <p:spPr>
          <a:xfrm>
            <a:off x="0" y="899275"/>
            <a:ext cx="9144000" cy="424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b="1">
              <a:solidFill>
                <a:srgbClr val="0B5394"/>
              </a:solidFill>
            </a:endParaRPr>
          </a:p>
          <a:p>
            <a:pPr marL="0" lvl="0" indent="0" algn="ctr" rtl="0">
              <a:spcBef>
                <a:spcPts val="1600"/>
              </a:spcBef>
              <a:spcAft>
                <a:spcPts val="1600"/>
              </a:spcAft>
              <a:buSzPts val="1800"/>
              <a:buNone/>
            </a:pPr>
            <a:endParaRPr/>
          </a:p>
        </p:txBody>
      </p:sp>
      <p:graphicFrame>
        <p:nvGraphicFramePr>
          <p:cNvPr id="212" name="Google Shape;212;p9"/>
          <p:cNvGraphicFramePr/>
          <p:nvPr>
            <p:extLst>
              <p:ext uri="{D42A27DB-BD31-4B8C-83A1-F6EECF244321}">
                <p14:modId xmlns:p14="http://schemas.microsoft.com/office/powerpoint/2010/main" val="3478481766"/>
              </p:ext>
            </p:extLst>
          </p:nvPr>
        </p:nvGraphicFramePr>
        <p:xfrm>
          <a:off x="-25" y="759300"/>
          <a:ext cx="9194150" cy="4625280"/>
        </p:xfrm>
        <a:graphic>
          <a:graphicData uri="http://schemas.openxmlformats.org/drawingml/2006/table">
            <a:tbl>
              <a:tblPr>
                <a:noFill/>
                <a:tableStyleId>{498F6F31-0448-431E-B6F6-D5C3344D2A53}</a:tableStyleId>
              </a:tblPr>
              <a:tblGrid>
                <a:gridCol w="2169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6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1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86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579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" sz="1800" b="1" dirty="0">
                          <a:solidFill>
                            <a:schemeClr val="lt1"/>
                          </a:solidFill>
                        </a:rPr>
                        <a:t>UACs</a:t>
                      </a:r>
                      <a:endParaRPr sz="1800" b="1" dirty="0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E066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s-MX" sz="1600" b="1" dirty="0">
                          <a:solidFill>
                            <a:schemeClr val="lt1"/>
                          </a:solidFill>
                        </a:rPr>
                        <a:t>Tema, Meta de aprendizaje, categorías y subcategorías</a:t>
                      </a:r>
                      <a:r>
                        <a:rPr lang="es-MX" sz="1800" b="1" dirty="0">
                          <a:solidFill>
                            <a:schemeClr val="lt1"/>
                          </a:solidFill>
                        </a:rPr>
                        <a:t>.</a:t>
                      </a:r>
                      <a:endParaRPr sz="1800" b="1" dirty="0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E066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" sz="1800" b="1" dirty="0">
                          <a:solidFill>
                            <a:schemeClr val="lt1"/>
                          </a:solidFill>
                        </a:rPr>
                        <a:t>Dimensiones y recursos didácticos</a:t>
                      </a:r>
                      <a:endParaRPr sz="1800" b="1" dirty="0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E066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" sz="1800" b="1">
                          <a:solidFill>
                            <a:schemeClr val="lt1"/>
                          </a:solidFill>
                        </a:rPr>
                        <a:t>Evidencias de desempeño</a:t>
                      </a:r>
                      <a:endParaRPr sz="1800" b="1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E0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159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" sz="1800" dirty="0">
                          <a:solidFill>
                            <a:srgbClr val="171717"/>
                          </a:solidFill>
                        </a:rPr>
                        <a:t>Progresión 7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s-ES" sz="14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Distingue los significados –económicos, sociales, de género, ambientales, políticos, entre otros– que constituyen su vida y los vincula a sus capacidades de construir la colectividad, para identificar que el tipo de discurso depende del consenso y del reconocimiento colectivo</a:t>
                      </a:r>
                      <a:endParaRPr lang="es-MX" sz="1800" dirty="0">
                        <a:solidFill>
                          <a:srgbClr val="171717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s-MX" sz="1200" b="1" dirty="0">
                          <a:solidFill>
                            <a:schemeClr val="accent5"/>
                          </a:solidFill>
                        </a:rPr>
                        <a:t>Tema</a:t>
                      </a:r>
                      <a:r>
                        <a:rPr lang="es-MX" sz="1200" b="1" dirty="0">
                          <a:solidFill>
                            <a:srgbClr val="FF0000"/>
                          </a:solidFill>
                        </a:rPr>
                        <a:t>:</a:t>
                      </a:r>
                      <a:r>
                        <a:rPr lang="es-MX" sz="1200" dirty="0"/>
                        <a:t> Placer/Explotación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s-MX" sz="1200" dirty="0"/>
                        <a:t>( Opresión).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s-MX" sz="1350" b="1" dirty="0">
                          <a:solidFill>
                            <a:schemeClr val="accent5"/>
                          </a:solidFill>
                        </a:rPr>
                        <a:t>Meta de aprendizaje</a:t>
                      </a:r>
                      <a:r>
                        <a:rPr lang="es-MX" sz="1350" b="1" dirty="0">
                          <a:solidFill>
                            <a:srgbClr val="FF0000"/>
                          </a:solidFill>
                        </a:rPr>
                        <a:t>: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s-ES_tradnl" sz="14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Utiliza los significados (culturales, históricos, entre otros) de las prácticas, discursos, instituciones y acontecimientos que constituyen su vida y los vincula a sus capacidades de construir la colectividad con base en los aportes de las humanidades</a:t>
                      </a:r>
                      <a:endParaRPr lang="es-MX" sz="1350" b="1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s-MX" sz="1200" b="1" dirty="0">
                          <a:solidFill>
                            <a:schemeClr val="accent5"/>
                          </a:solidFill>
                        </a:rPr>
                        <a:t>Categorías</a:t>
                      </a:r>
                      <a:r>
                        <a:rPr lang="es-MX" sz="1200" dirty="0">
                          <a:solidFill>
                            <a:schemeClr val="accent5"/>
                          </a:solidFill>
                        </a:rPr>
                        <a:t>:</a:t>
                      </a:r>
                      <a:r>
                        <a:rPr lang="es-MX" sz="1200" dirty="0"/>
                        <a:t> Estar juntos</a:t>
                      </a:r>
                    </a:p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s-MX" sz="1200" b="1" dirty="0">
                          <a:solidFill>
                            <a:schemeClr val="accent5"/>
                          </a:solidFill>
                        </a:rPr>
                        <a:t>Subcategoría</a:t>
                      </a:r>
                      <a:r>
                        <a:rPr lang="es-MX" sz="1200" dirty="0"/>
                        <a:t>: Conflictos de lo colectivo.</a:t>
                      </a:r>
                    </a:p>
                  </a:txBody>
                  <a:tcPr marL="91425" marR="91425" marT="91425" marB="9142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n" sz="1350" dirty="0">
                          <a:solidFill>
                            <a:srgbClr val="171717"/>
                          </a:solidFill>
                        </a:rPr>
                        <a:t>Libro de texto</a:t>
                      </a:r>
                      <a:endParaRPr sz="1350" dirty="0">
                        <a:solidFill>
                          <a:srgbClr val="171717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n" sz="1350" dirty="0">
                          <a:solidFill>
                            <a:srgbClr val="171717"/>
                          </a:solidFill>
                        </a:rPr>
                        <a:t>Weebly de la academia y blog.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endParaRPr lang="en" sz="1350" dirty="0">
                        <a:solidFill>
                          <a:srgbClr val="171717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n" sz="1350" b="1" dirty="0">
                          <a:solidFill>
                            <a:schemeClr val="accent5"/>
                          </a:solidFill>
                        </a:rPr>
                        <a:t>Dimensiones: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s-MX" sz="1350" dirty="0">
                          <a:solidFill>
                            <a:srgbClr val="171717"/>
                          </a:solidFill>
                        </a:rPr>
                        <a:t>1. Realidad, creencias y mundos posibles 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s-MX" sz="1350" dirty="0">
                          <a:solidFill>
                            <a:srgbClr val="171717"/>
                          </a:solidFill>
                        </a:rPr>
                        <a:t>2. Deducción y validez 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s-MX" sz="1350" dirty="0">
                          <a:solidFill>
                            <a:srgbClr val="171717"/>
                          </a:solidFill>
                        </a:rPr>
                        <a:t>3. Epistemología y saberes disciplinares 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s-MX" sz="1350" dirty="0">
                          <a:solidFill>
                            <a:srgbClr val="171717"/>
                          </a:solidFill>
                        </a:rPr>
                        <a:t>4. Formas y discursos de poder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endParaRPr sz="1350" dirty="0">
                        <a:solidFill>
                          <a:srgbClr val="171717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n" sz="1350" dirty="0">
                          <a:solidFill>
                            <a:srgbClr val="171717"/>
                          </a:solidFill>
                        </a:rPr>
                        <a:t>Libreta con apuntes de clase.</a:t>
                      </a:r>
                      <a:endParaRPr sz="1350" dirty="0">
                        <a:solidFill>
                          <a:srgbClr val="171717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n" sz="1350" dirty="0">
                          <a:solidFill>
                            <a:srgbClr val="171717"/>
                          </a:solidFill>
                        </a:rPr>
                        <a:t>Reporte de lectura mensual.</a:t>
                      </a:r>
                      <a:endParaRPr sz="1350" dirty="0">
                        <a:solidFill>
                          <a:srgbClr val="171717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n" sz="1350" dirty="0">
                          <a:solidFill>
                            <a:srgbClr val="171717"/>
                          </a:solidFill>
                        </a:rPr>
                        <a:t>Ejercicios del libro progresión 7.</a:t>
                      </a:r>
                      <a:endParaRPr sz="1350" dirty="0">
                        <a:solidFill>
                          <a:srgbClr val="171717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endParaRPr sz="1350" dirty="0">
                        <a:solidFill>
                          <a:srgbClr val="171717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396886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000">
        <p15:prstTrans prst="origami"/>
        <p:sndAc>
          <p:stSnd>
            <p:snd r:embed="rId3" name="chimes.wav"/>
          </p:stSnd>
        </p:sndAc>
      </p:transition>
    </mc:Choice>
    <mc:Fallback>
      <p:transition spd="slow">
        <p:fade/>
        <p:sndAc>
          <p:stSnd>
            <p:snd r:embed="rId3" name="chimes.wav"/>
          </p:stSnd>
        </p:sndAc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>
            <a:extLst>
              <a:ext uri="{FF2B5EF4-FFF2-40B4-BE49-F238E27FC236}">
                <a16:creationId xmlns:a16="http://schemas.microsoft.com/office/drawing/2014/main" id="{67DD4E9C-594D-4AA8-9211-AD4CFEB71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4695" y="135731"/>
            <a:ext cx="6552384" cy="1139875"/>
          </a:xfrm>
        </p:spPr>
        <p:txBody>
          <a:bodyPr>
            <a:normAutofit fontScale="90000"/>
          </a:bodyPr>
          <a:lstStyle/>
          <a:p>
            <a:br>
              <a:rPr lang="es-MX" dirty="0"/>
            </a:br>
            <a:r>
              <a:rPr lang="es-MX" dirty="0"/>
              <a:t>Fechas importantes del semestre</a:t>
            </a:r>
            <a:br>
              <a:rPr lang="es-MX" dirty="0"/>
            </a:br>
            <a:r>
              <a:rPr lang="es-MX" dirty="0"/>
              <a:t>                        2023B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493658" y="1275606"/>
            <a:ext cx="5832648" cy="41148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s-MX" sz="1350" dirty="0"/>
              <a:t> Calendario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493658" y="2031690"/>
            <a:ext cx="2592288" cy="248427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ctr"/>
            <a:r>
              <a:rPr lang="es-MX" dirty="0"/>
              <a:t>1er parcial </a:t>
            </a:r>
          </a:p>
          <a:p>
            <a:pPr algn="ctr"/>
            <a:r>
              <a:rPr lang="es-MX" dirty="0"/>
              <a:t>2 al 6 octubre del 2023 </a:t>
            </a:r>
          </a:p>
          <a:p>
            <a:pPr algn="ctr"/>
            <a:r>
              <a:rPr lang="es-MX" dirty="0"/>
              <a:t>2do parcial</a:t>
            </a:r>
          </a:p>
          <a:p>
            <a:pPr algn="ctr"/>
            <a:r>
              <a:rPr lang="es-MX" dirty="0"/>
              <a:t>6  al 10 de noviembre del 2023.</a:t>
            </a:r>
          </a:p>
          <a:p>
            <a:pPr algn="ctr"/>
            <a:r>
              <a:rPr lang="es-MX" dirty="0"/>
              <a:t>3er parcial</a:t>
            </a:r>
          </a:p>
          <a:p>
            <a:pPr algn="ctr"/>
            <a:r>
              <a:rPr lang="es-MX" dirty="0"/>
              <a:t>11al 15 de diciembre del 2023</a:t>
            </a:r>
          </a:p>
          <a:p>
            <a:pPr algn="ctr"/>
            <a:r>
              <a:rPr lang="es-MX" dirty="0"/>
              <a:t>Regularización </a:t>
            </a:r>
          </a:p>
          <a:p>
            <a:pPr algn="ctr"/>
            <a:r>
              <a:rPr lang="es-MX" dirty="0"/>
              <a:t>15 al 19 de enero  del 2024</a:t>
            </a:r>
          </a:p>
          <a:p>
            <a:pPr algn="ctr"/>
            <a:endParaRPr lang="es-MX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517994" y="1869672"/>
            <a:ext cx="2766306" cy="2915544"/>
          </a:xfrm>
          <a:solidFill>
            <a:srgbClr val="00B0F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 algn="ctr"/>
            <a:r>
              <a:rPr lang="es-MX" i="1" u="sng" dirty="0"/>
              <a:t>Inicio del curso</a:t>
            </a:r>
          </a:p>
          <a:p>
            <a:pPr algn="ctr"/>
            <a:r>
              <a:rPr lang="es-MX" dirty="0"/>
              <a:t>28 de agosto del 2023.</a:t>
            </a:r>
          </a:p>
          <a:p>
            <a:pPr algn="ctr"/>
            <a:r>
              <a:rPr lang="es-MX" i="1" u="sng" dirty="0"/>
              <a:t>Suspensiones</a:t>
            </a:r>
          </a:p>
          <a:p>
            <a:pPr algn="ctr"/>
            <a:r>
              <a:rPr lang="es-MX" dirty="0"/>
              <a:t>2° de noviembre del 2023.</a:t>
            </a:r>
          </a:p>
          <a:p>
            <a:pPr algn="ctr"/>
            <a:r>
              <a:rPr lang="es-MX" dirty="0"/>
              <a:t> 20 de noviembre del 2023</a:t>
            </a:r>
          </a:p>
          <a:p>
            <a:pPr algn="ctr"/>
            <a:r>
              <a:rPr lang="es-MX" dirty="0"/>
              <a:t>, 1°de enero del 2024</a:t>
            </a:r>
          </a:p>
          <a:p>
            <a:pPr algn="ctr"/>
            <a:r>
              <a:rPr lang="es-MX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Vacaciones</a:t>
            </a:r>
          </a:p>
          <a:p>
            <a:pPr algn="ctr"/>
            <a:r>
              <a:rPr lang="es-MX" dirty="0"/>
              <a:t>18 de diciembre al  2 de enero  del 2024.</a:t>
            </a:r>
          </a:p>
          <a:p>
            <a:pPr algn="ctr"/>
            <a:r>
              <a:rPr lang="es-MX" i="1" u="sng" dirty="0"/>
              <a:t>Fin del Curso.</a:t>
            </a:r>
          </a:p>
          <a:p>
            <a:pPr algn="ctr"/>
            <a:r>
              <a:rPr lang="es-MX" dirty="0"/>
              <a:t>26 de enero del 2024. </a:t>
            </a:r>
          </a:p>
        </p:txBody>
      </p:sp>
    </p:spTree>
    <p:extLst>
      <p:ext uri="{BB962C8B-B14F-4D97-AF65-F5344CB8AC3E}">
        <p14:creationId xmlns:p14="http://schemas.microsoft.com/office/powerpoint/2010/main" val="350543819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000">
        <p15:prstTrans prst="origami"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9"/>
          <p:cNvSpPr txBox="1">
            <a:spLocks noGrp="1"/>
          </p:cNvSpPr>
          <p:nvPr>
            <p:ph type="title"/>
          </p:nvPr>
        </p:nvSpPr>
        <p:spPr>
          <a:xfrm>
            <a:off x="457200" y="205976"/>
            <a:ext cx="6879600" cy="6789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EB008B"/>
              </a:buClr>
              <a:buSzPts val="3000"/>
              <a:buFont typeface="Trebuchet MS"/>
              <a:buNone/>
            </a:pPr>
            <a:r>
              <a:rPr lang="en" dirty="0">
                <a:solidFill>
                  <a:srgbClr val="EB008B"/>
                </a:solidFill>
              </a:rPr>
              <a:t>UACs H</a:t>
            </a:r>
            <a:r>
              <a:rPr lang="es-MX" dirty="0">
                <a:solidFill>
                  <a:srgbClr val="EB008B"/>
                </a:solidFill>
              </a:rPr>
              <a:t>u</a:t>
            </a:r>
            <a:r>
              <a:rPr lang="en" dirty="0">
                <a:solidFill>
                  <a:srgbClr val="EB008B"/>
                </a:solidFill>
              </a:rPr>
              <a:t>manidades I </a:t>
            </a:r>
            <a:endParaRPr dirty="0">
              <a:solidFill>
                <a:srgbClr val="EB008B"/>
              </a:solidFill>
            </a:endParaRPr>
          </a:p>
        </p:txBody>
      </p:sp>
      <p:sp>
        <p:nvSpPr>
          <p:cNvPr id="211" name="Google Shape;211;p9"/>
          <p:cNvSpPr txBox="1">
            <a:spLocks noGrp="1"/>
          </p:cNvSpPr>
          <p:nvPr>
            <p:ph type="body" idx="1"/>
          </p:nvPr>
        </p:nvSpPr>
        <p:spPr>
          <a:xfrm>
            <a:off x="0" y="899275"/>
            <a:ext cx="9144000" cy="424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b="1">
              <a:solidFill>
                <a:srgbClr val="0B5394"/>
              </a:solidFill>
            </a:endParaRPr>
          </a:p>
          <a:p>
            <a:pPr marL="0" lvl="0" indent="0" algn="ctr" rtl="0">
              <a:spcBef>
                <a:spcPts val="1600"/>
              </a:spcBef>
              <a:spcAft>
                <a:spcPts val="1600"/>
              </a:spcAft>
              <a:buSzPts val="1800"/>
              <a:buNone/>
            </a:pPr>
            <a:endParaRPr/>
          </a:p>
        </p:txBody>
      </p:sp>
      <p:graphicFrame>
        <p:nvGraphicFramePr>
          <p:cNvPr id="212" name="Google Shape;212;p9"/>
          <p:cNvGraphicFramePr/>
          <p:nvPr>
            <p:extLst>
              <p:ext uri="{D42A27DB-BD31-4B8C-83A1-F6EECF244321}">
                <p14:modId xmlns:p14="http://schemas.microsoft.com/office/powerpoint/2010/main" val="2498172364"/>
              </p:ext>
            </p:extLst>
          </p:nvPr>
        </p:nvGraphicFramePr>
        <p:xfrm>
          <a:off x="-25" y="759300"/>
          <a:ext cx="9194150" cy="4442400"/>
        </p:xfrm>
        <a:graphic>
          <a:graphicData uri="http://schemas.openxmlformats.org/drawingml/2006/table">
            <a:tbl>
              <a:tblPr>
                <a:noFill/>
                <a:tableStyleId>{498F6F31-0448-431E-B6F6-D5C3344D2A53}</a:tableStyleId>
              </a:tblPr>
              <a:tblGrid>
                <a:gridCol w="2169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6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1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86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579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" sz="1800" b="1" dirty="0">
                          <a:solidFill>
                            <a:schemeClr val="lt1"/>
                          </a:solidFill>
                        </a:rPr>
                        <a:t>UACs</a:t>
                      </a:r>
                      <a:endParaRPr sz="1800" b="1" dirty="0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E066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s-MX" sz="1600" b="1" dirty="0">
                          <a:solidFill>
                            <a:schemeClr val="lt1"/>
                          </a:solidFill>
                        </a:rPr>
                        <a:t>Tema, Meta de aprendizaje, categorías y subcategorías</a:t>
                      </a:r>
                      <a:r>
                        <a:rPr lang="es-MX" sz="1800" b="1" dirty="0">
                          <a:solidFill>
                            <a:schemeClr val="lt1"/>
                          </a:solidFill>
                        </a:rPr>
                        <a:t>.</a:t>
                      </a:r>
                      <a:endParaRPr sz="1800" b="1" dirty="0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E066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" sz="1800" b="1" dirty="0">
                          <a:solidFill>
                            <a:schemeClr val="lt1"/>
                          </a:solidFill>
                        </a:rPr>
                        <a:t>Dimensiones y recursos didácticos</a:t>
                      </a:r>
                      <a:endParaRPr sz="1800" b="1" dirty="0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E066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" sz="1800" b="1">
                          <a:solidFill>
                            <a:schemeClr val="lt1"/>
                          </a:solidFill>
                        </a:rPr>
                        <a:t>Evidencias de desempeño</a:t>
                      </a:r>
                      <a:endParaRPr sz="1800" b="1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E0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159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" sz="1800" dirty="0">
                          <a:solidFill>
                            <a:srgbClr val="171717"/>
                          </a:solidFill>
                        </a:rPr>
                        <a:t>Progresión 8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s-MX" sz="1400" dirty="0">
                          <a:solidFill>
                            <a:srgbClr val="171717"/>
                          </a:solidFill>
                        </a:rPr>
                        <a:t>Enuncia lo que conoce de sí misma/o para saber quién es en relación con los acontecimientos, discursos, instituciones, imágenes, objetos y prácticas, para expresar cómo se sitúa a sí mismo en la colectividad</a:t>
                      </a:r>
                      <a:endParaRPr lang="en" sz="1400" dirty="0">
                        <a:solidFill>
                          <a:srgbClr val="171717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s-MX" sz="1200" b="1" dirty="0">
                          <a:solidFill>
                            <a:schemeClr val="accent5"/>
                          </a:solidFill>
                        </a:rPr>
                        <a:t>Tema</a:t>
                      </a:r>
                      <a:r>
                        <a:rPr lang="es-MX" sz="1200" b="1" dirty="0">
                          <a:solidFill>
                            <a:srgbClr val="FF0000"/>
                          </a:solidFill>
                        </a:rPr>
                        <a:t>: </a:t>
                      </a:r>
                      <a:r>
                        <a:rPr lang="es-MX" sz="1200" b="0" dirty="0">
                          <a:solidFill>
                            <a:schemeClr val="tx1"/>
                          </a:solidFill>
                        </a:rPr>
                        <a:t>Vida buena</a:t>
                      </a:r>
                      <a:r>
                        <a:rPr lang="es-MX" sz="1200" dirty="0"/>
                        <a:t>/Maldad.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s-MX" sz="1350" b="1" dirty="0">
                          <a:solidFill>
                            <a:schemeClr val="accent5"/>
                          </a:solidFill>
                        </a:rPr>
                        <a:t>Meta de aprendizaje</a:t>
                      </a:r>
                      <a:r>
                        <a:rPr lang="es-MX" sz="1350" b="1" dirty="0">
                          <a:solidFill>
                            <a:srgbClr val="FF0000"/>
                          </a:solidFill>
                        </a:rPr>
                        <a:t>: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s-ES_tradnl" sz="14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Utiliza los significados (culturales, históricos, entre otros) de las prácticas, discursos, instituciones y acontecimientos que constituyen su vida y los vincula a sus capacidades de construir la colectividad con base en los aportes de las humanidades</a:t>
                      </a:r>
                      <a:endParaRPr lang="es-MX" sz="1350" b="1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s-MX" sz="1200" b="1" dirty="0">
                          <a:solidFill>
                            <a:schemeClr val="accent5"/>
                          </a:solidFill>
                        </a:rPr>
                        <a:t>Categorías</a:t>
                      </a:r>
                      <a:r>
                        <a:rPr lang="es-MX" sz="1200" dirty="0">
                          <a:solidFill>
                            <a:schemeClr val="accent5"/>
                          </a:solidFill>
                        </a:rPr>
                        <a:t>:</a:t>
                      </a:r>
                      <a:r>
                        <a:rPr lang="es-MX" sz="1200" dirty="0"/>
                        <a:t> Estar juntos</a:t>
                      </a:r>
                    </a:p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s-MX" sz="1200" b="1" dirty="0">
                          <a:solidFill>
                            <a:schemeClr val="accent5"/>
                          </a:solidFill>
                        </a:rPr>
                        <a:t>Subcategoría</a:t>
                      </a:r>
                      <a:r>
                        <a:rPr lang="es-MX" sz="1200" dirty="0"/>
                        <a:t>: Reproducciones de lo colectivo.</a:t>
                      </a:r>
                    </a:p>
                  </a:txBody>
                  <a:tcPr marL="91425" marR="91425" marT="91425" marB="9142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n" sz="1350" dirty="0">
                          <a:solidFill>
                            <a:srgbClr val="171717"/>
                          </a:solidFill>
                        </a:rPr>
                        <a:t>Libro de texto</a:t>
                      </a:r>
                      <a:endParaRPr sz="1350" dirty="0">
                        <a:solidFill>
                          <a:srgbClr val="171717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n" sz="1350" dirty="0">
                          <a:solidFill>
                            <a:srgbClr val="171717"/>
                          </a:solidFill>
                        </a:rPr>
                        <a:t>Weebly de la academia y blog.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endParaRPr lang="en" sz="1350" dirty="0">
                        <a:solidFill>
                          <a:srgbClr val="171717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n" sz="1350" b="1" dirty="0">
                          <a:solidFill>
                            <a:schemeClr val="accent5"/>
                          </a:solidFill>
                        </a:rPr>
                        <a:t>Dimensiones: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s-MX" sz="1350" dirty="0">
                          <a:solidFill>
                            <a:srgbClr val="171717"/>
                          </a:solidFill>
                        </a:rPr>
                        <a:t>1. Experiencia, experimentación y tipos de conocimiento 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s-MX" sz="1350" dirty="0">
                          <a:solidFill>
                            <a:srgbClr val="171717"/>
                          </a:solidFill>
                        </a:rPr>
                        <a:t>2. Estructuras y formas argumentativas 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s-MX" sz="1350" dirty="0">
                          <a:solidFill>
                            <a:srgbClr val="171717"/>
                          </a:solidFill>
                        </a:rPr>
                        <a:t>3. Autoconocimiento y deseo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endParaRPr sz="1350" dirty="0">
                        <a:solidFill>
                          <a:srgbClr val="171717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n" sz="1350" dirty="0">
                          <a:solidFill>
                            <a:srgbClr val="171717"/>
                          </a:solidFill>
                        </a:rPr>
                        <a:t>Libreta con apuntes de clase.</a:t>
                      </a:r>
                      <a:endParaRPr sz="1350" dirty="0">
                        <a:solidFill>
                          <a:srgbClr val="171717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n" sz="1350" dirty="0">
                          <a:solidFill>
                            <a:srgbClr val="171717"/>
                          </a:solidFill>
                        </a:rPr>
                        <a:t>Reporte de lectura mensual.</a:t>
                      </a:r>
                      <a:endParaRPr sz="1350" dirty="0">
                        <a:solidFill>
                          <a:srgbClr val="171717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n" sz="1350" dirty="0">
                          <a:solidFill>
                            <a:srgbClr val="171717"/>
                          </a:solidFill>
                        </a:rPr>
                        <a:t>Ejercicios del libro progresión 8.</a:t>
                      </a:r>
                      <a:endParaRPr sz="1350" dirty="0">
                        <a:solidFill>
                          <a:srgbClr val="171717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endParaRPr sz="1350" dirty="0">
                        <a:solidFill>
                          <a:srgbClr val="171717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402604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000">
        <p15:prstTrans prst="origami"/>
        <p:sndAc>
          <p:stSnd>
            <p:snd r:embed="rId3" name="chimes.wav"/>
          </p:stSnd>
        </p:sndAc>
      </p:transition>
    </mc:Choice>
    <mc:Fallback>
      <p:transition spd="slow">
        <p:fade/>
        <p:sndAc>
          <p:stSnd>
            <p:snd r:embed="rId3" name="chimes.wav"/>
          </p:stSnd>
        </p:sndAc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9"/>
          <p:cNvSpPr txBox="1">
            <a:spLocks noGrp="1"/>
          </p:cNvSpPr>
          <p:nvPr>
            <p:ph type="title"/>
          </p:nvPr>
        </p:nvSpPr>
        <p:spPr>
          <a:xfrm>
            <a:off x="457200" y="205976"/>
            <a:ext cx="6879600" cy="6789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EB008B"/>
              </a:buClr>
              <a:buSzPts val="3000"/>
              <a:buFont typeface="Trebuchet MS"/>
              <a:buNone/>
            </a:pPr>
            <a:r>
              <a:rPr lang="en" dirty="0">
                <a:solidFill>
                  <a:srgbClr val="EB008B"/>
                </a:solidFill>
              </a:rPr>
              <a:t>UACs H</a:t>
            </a:r>
            <a:r>
              <a:rPr lang="es-MX" dirty="0">
                <a:solidFill>
                  <a:srgbClr val="EB008B"/>
                </a:solidFill>
              </a:rPr>
              <a:t>u</a:t>
            </a:r>
            <a:r>
              <a:rPr lang="en" dirty="0">
                <a:solidFill>
                  <a:srgbClr val="EB008B"/>
                </a:solidFill>
              </a:rPr>
              <a:t>manidades I </a:t>
            </a:r>
            <a:endParaRPr dirty="0">
              <a:solidFill>
                <a:srgbClr val="EB008B"/>
              </a:solidFill>
            </a:endParaRPr>
          </a:p>
        </p:txBody>
      </p:sp>
      <p:sp>
        <p:nvSpPr>
          <p:cNvPr id="211" name="Google Shape;211;p9"/>
          <p:cNvSpPr txBox="1">
            <a:spLocks noGrp="1"/>
          </p:cNvSpPr>
          <p:nvPr>
            <p:ph type="body" idx="1"/>
          </p:nvPr>
        </p:nvSpPr>
        <p:spPr>
          <a:xfrm>
            <a:off x="0" y="899275"/>
            <a:ext cx="9144000" cy="424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b="1">
              <a:solidFill>
                <a:srgbClr val="0B5394"/>
              </a:solidFill>
            </a:endParaRPr>
          </a:p>
          <a:p>
            <a:pPr marL="0" lvl="0" indent="0" algn="ctr" rtl="0">
              <a:spcBef>
                <a:spcPts val="1600"/>
              </a:spcBef>
              <a:spcAft>
                <a:spcPts val="1600"/>
              </a:spcAft>
              <a:buSzPts val="1800"/>
              <a:buNone/>
            </a:pPr>
            <a:endParaRPr/>
          </a:p>
        </p:txBody>
      </p:sp>
      <p:graphicFrame>
        <p:nvGraphicFramePr>
          <p:cNvPr id="212" name="Google Shape;212;p9"/>
          <p:cNvGraphicFramePr/>
          <p:nvPr>
            <p:extLst>
              <p:ext uri="{D42A27DB-BD31-4B8C-83A1-F6EECF244321}">
                <p14:modId xmlns:p14="http://schemas.microsoft.com/office/powerpoint/2010/main" val="401758632"/>
              </p:ext>
            </p:extLst>
          </p:nvPr>
        </p:nvGraphicFramePr>
        <p:xfrm>
          <a:off x="-25" y="759300"/>
          <a:ext cx="9194150" cy="4625280"/>
        </p:xfrm>
        <a:graphic>
          <a:graphicData uri="http://schemas.openxmlformats.org/drawingml/2006/table">
            <a:tbl>
              <a:tblPr>
                <a:noFill/>
                <a:tableStyleId>{498F6F31-0448-431E-B6F6-D5C3344D2A53}</a:tableStyleId>
              </a:tblPr>
              <a:tblGrid>
                <a:gridCol w="2169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6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1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86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579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" sz="1800" b="1" dirty="0">
                          <a:solidFill>
                            <a:schemeClr val="lt1"/>
                          </a:solidFill>
                        </a:rPr>
                        <a:t>Progresión</a:t>
                      </a:r>
                      <a:endParaRPr sz="1800" b="1" dirty="0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E066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s-MX" sz="1600" b="1" dirty="0">
                          <a:solidFill>
                            <a:schemeClr val="lt1"/>
                          </a:solidFill>
                        </a:rPr>
                        <a:t>Tema, Meta de aprendizaje, categorías y subcategorías</a:t>
                      </a:r>
                      <a:r>
                        <a:rPr lang="es-MX" sz="1800" b="1" dirty="0">
                          <a:solidFill>
                            <a:schemeClr val="lt1"/>
                          </a:solidFill>
                        </a:rPr>
                        <a:t>.</a:t>
                      </a:r>
                      <a:endParaRPr sz="1800" b="1" dirty="0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E066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" sz="1800" b="1" dirty="0">
                          <a:solidFill>
                            <a:schemeClr val="lt1"/>
                          </a:solidFill>
                        </a:rPr>
                        <a:t>Dimensiones y recursos didácticos</a:t>
                      </a:r>
                      <a:endParaRPr sz="1800" b="1" dirty="0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E066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" sz="1800" b="1">
                          <a:solidFill>
                            <a:schemeClr val="lt1"/>
                          </a:solidFill>
                        </a:rPr>
                        <a:t>Evidencias de desempeño</a:t>
                      </a:r>
                      <a:endParaRPr sz="1800" b="1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E0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159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" sz="1800" dirty="0">
                          <a:solidFill>
                            <a:srgbClr val="171717"/>
                          </a:solidFill>
                        </a:rPr>
                        <a:t>Progresión 9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s-MX" sz="1400" dirty="0">
                          <a:solidFill>
                            <a:srgbClr val="171717"/>
                          </a:solidFill>
                        </a:rPr>
                        <a:t>Ejerce la crítica usando discursos clásicos y contemporáneos que postulan el problema de una vida alienada, mutilada en sus capacidades, que le impide construir una vida propia y colectividad, para dar cuenta de cómo se encarna la servidumbre voluntaria</a:t>
                      </a:r>
                      <a:endParaRPr lang="en" sz="1400" dirty="0">
                        <a:solidFill>
                          <a:srgbClr val="171717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s-MX" sz="1200" b="1" dirty="0">
                          <a:solidFill>
                            <a:schemeClr val="accent5"/>
                          </a:solidFill>
                        </a:rPr>
                        <a:t>Tema</a:t>
                      </a:r>
                      <a:r>
                        <a:rPr lang="es-MX" sz="1200" b="1" dirty="0">
                          <a:solidFill>
                            <a:srgbClr val="FF0000"/>
                          </a:solidFill>
                        </a:rPr>
                        <a:t>: </a:t>
                      </a:r>
                      <a:r>
                        <a:rPr lang="es-MX" sz="1200" dirty="0"/>
                        <a:t>Potencia/Esclava(o) de sí mismo.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s-MX" sz="1350" b="1" dirty="0">
                          <a:solidFill>
                            <a:schemeClr val="accent5"/>
                          </a:solidFill>
                        </a:rPr>
                        <a:t>Meta de aprendizaje</a:t>
                      </a:r>
                      <a:r>
                        <a:rPr lang="es-MX" sz="1350" b="1" dirty="0">
                          <a:solidFill>
                            <a:srgbClr val="FF0000"/>
                          </a:solidFill>
                        </a:rPr>
                        <a:t>: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s-ES_tradnl" sz="14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Utiliza los significados (culturales, históricos, entre otros) de las prácticas, discursos, instituciones y acontecimientos que constituyen su vida y los vincula a sus capacidades de construir la colectividad con base en los aportes de las humanidades</a:t>
                      </a:r>
                      <a:endParaRPr lang="es-MX" sz="1350" b="1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s-MX" sz="1200" b="1" dirty="0">
                          <a:solidFill>
                            <a:schemeClr val="accent5"/>
                          </a:solidFill>
                        </a:rPr>
                        <a:t>Categorías</a:t>
                      </a:r>
                      <a:r>
                        <a:rPr lang="es-MX" sz="1200" dirty="0">
                          <a:solidFill>
                            <a:schemeClr val="accent5"/>
                          </a:solidFill>
                        </a:rPr>
                        <a:t>:</a:t>
                      </a:r>
                      <a:r>
                        <a:rPr lang="es-MX" sz="1200" dirty="0"/>
                        <a:t> Estar juntos</a:t>
                      </a:r>
                    </a:p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s-MX" sz="1200" b="1" dirty="0">
                          <a:solidFill>
                            <a:schemeClr val="accent5"/>
                          </a:solidFill>
                        </a:rPr>
                        <a:t>Subcategoría</a:t>
                      </a:r>
                      <a:r>
                        <a:rPr lang="es-MX" sz="1200" dirty="0"/>
                        <a:t>: Utilización de lo colectivo.</a:t>
                      </a:r>
                    </a:p>
                  </a:txBody>
                  <a:tcPr marL="91425" marR="91425" marT="91425" marB="9142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n" sz="1350" dirty="0">
                          <a:solidFill>
                            <a:srgbClr val="171717"/>
                          </a:solidFill>
                        </a:rPr>
                        <a:t>Libro de texto</a:t>
                      </a:r>
                      <a:endParaRPr sz="1350" dirty="0">
                        <a:solidFill>
                          <a:srgbClr val="171717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n" sz="1350" dirty="0">
                          <a:solidFill>
                            <a:srgbClr val="171717"/>
                          </a:solidFill>
                        </a:rPr>
                        <a:t>Weebly de la academia y blog.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endParaRPr lang="en" sz="1350" dirty="0">
                        <a:solidFill>
                          <a:srgbClr val="171717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n" sz="1350" b="1" dirty="0">
                          <a:solidFill>
                            <a:schemeClr val="accent5"/>
                          </a:solidFill>
                        </a:rPr>
                        <a:t>Dimensiones: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s-MX" sz="1350" dirty="0">
                          <a:solidFill>
                            <a:srgbClr val="171717"/>
                          </a:solidFill>
                        </a:rPr>
                        <a:t>1. Alienación, crítica y autonomía 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s-MX" sz="1350" dirty="0">
                          <a:solidFill>
                            <a:srgbClr val="171717"/>
                          </a:solidFill>
                        </a:rPr>
                        <a:t>2. Deliberación y sabiduría práctica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endParaRPr sz="1350" dirty="0">
                        <a:solidFill>
                          <a:srgbClr val="171717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n" sz="1350" dirty="0">
                          <a:solidFill>
                            <a:srgbClr val="171717"/>
                          </a:solidFill>
                        </a:rPr>
                        <a:t>Libreta con apuntes de clase.</a:t>
                      </a:r>
                      <a:endParaRPr sz="1350" dirty="0">
                        <a:solidFill>
                          <a:srgbClr val="171717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n" sz="1350" dirty="0">
                          <a:solidFill>
                            <a:srgbClr val="171717"/>
                          </a:solidFill>
                        </a:rPr>
                        <a:t>Reporte de lectura mensual.</a:t>
                      </a:r>
                      <a:endParaRPr sz="1350" dirty="0">
                        <a:solidFill>
                          <a:srgbClr val="171717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n" sz="1350" dirty="0">
                          <a:solidFill>
                            <a:srgbClr val="171717"/>
                          </a:solidFill>
                        </a:rPr>
                        <a:t>Ejercicios del libro progresión 9.</a:t>
                      </a:r>
                      <a:endParaRPr sz="1350" dirty="0">
                        <a:solidFill>
                          <a:srgbClr val="171717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endParaRPr sz="1350" dirty="0">
                        <a:solidFill>
                          <a:srgbClr val="171717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900810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000">
        <p15:prstTrans prst="origami"/>
        <p:sndAc>
          <p:stSnd>
            <p:snd r:embed="rId3" name="chimes.wav"/>
          </p:stSnd>
        </p:sndAc>
      </p:transition>
    </mc:Choice>
    <mc:Fallback>
      <p:transition spd="slow">
        <p:fade/>
        <p:sndAc>
          <p:stSnd>
            <p:snd r:embed="rId3" name="chimes.wav"/>
          </p:stSnd>
        </p:sndAc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9"/>
          <p:cNvSpPr txBox="1">
            <a:spLocks noGrp="1"/>
          </p:cNvSpPr>
          <p:nvPr>
            <p:ph type="title"/>
          </p:nvPr>
        </p:nvSpPr>
        <p:spPr>
          <a:xfrm>
            <a:off x="457200" y="205976"/>
            <a:ext cx="6879600" cy="6789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EB008B"/>
              </a:buClr>
              <a:buSzPts val="3000"/>
              <a:buFont typeface="Trebuchet MS"/>
              <a:buNone/>
            </a:pPr>
            <a:r>
              <a:rPr lang="en" dirty="0">
                <a:solidFill>
                  <a:srgbClr val="EB008B"/>
                </a:solidFill>
              </a:rPr>
              <a:t>UACs H</a:t>
            </a:r>
            <a:r>
              <a:rPr lang="es-MX" dirty="0">
                <a:solidFill>
                  <a:srgbClr val="EB008B"/>
                </a:solidFill>
              </a:rPr>
              <a:t>u</a:t>
            </a:r>
            <a:r>
              <a:rPr lang="en" dirty="0">
                <a:solidFill>
                  <a:srgbClr val="EB008B"/>
                </a:solidFill>
              </a:rPr>
              <a:t>manidades I </a:t>
            </a:r>
            <a:endParaRPr dirty="0">
              <a:solidFill>
                <a:srgbClr val="EB008B"/>
              </a:solidFill>
            </a:endParaRPr>
          </a:p>
        </p:txBody>
      </p:sp>
      <p:sp>
        <p:nvSpPr>
          <p:cNvPr id="211" name="Google Shape;211;p9"/>
          <p:cNvSpPr txBox="1">
            <a:spLocks noGrp="1"/>
          </p:cNvSpPr>
          <p:nvPr>
            <p:ph type="body" idx="1"/>
          </p:nvPr>
        </p:nvSpPr>
        <p:spPr>
          <a:xfrm>
            <a:off x="0" y="899275"/>
            <a:ext cx="9144000" cy="424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b="1">
              <a:solidFill>
                <a:srgbClr val="0B5394"/>
              </a:solidFill>
            </a:endParaRPr>
          </a:p>
          <a:p>
            <a:pPr marL="0" lvl="0" indent="0" algn="ctr" rtl="0">
              <a:spcBef>
                <a:spcPts val="1600"/>
              </a:spcBef>
              <a:spcAft>
                <a:spcPts val="1600"/>
              </a:spcAft>
              <a:buSzPts val="1800"/>
              <a:buNone/>
            </a:pPr>
            <a:endParaRPr/>
          </a:p>
        </p:txBody>
      </p:sp>
      <p:graphicFrame>
        <p:nvGraphicFramePr>
          <p:cNvPr id="212" name="Google Shape;212;p9"/>
          <p:cNvGraphicFramePr/>
          <p:nvPr>
            <p:extLst>
              <p:ext uri="{D42A27DB-BD31-4B8C-83A1-F6EECF244321}">
                <p14:modId xmlns:p14="http://schemas.microsoft.com/office/powerpoint/2010/main" val="3800445121"/>
              </p:ext>
            </p:extLst>
          </p:nvPr>
        </p:nvGraphicFramePr>
        <p:xfrm>
          <a:off x="-25" y="759300"/>
          <a:ext cx="9194150" cy="4457640"/>
        </p:xfrm>
        <a:graphic>
          <a:graphicData uri="http://schemas.openxmlformats.org/drawingml/2006/table">
            <a:tbl>
              <a:tblPr>
                <a:noFill/>
                <a:tableStyleId>{498F6F31-0448-431E-B6F6-D5C3344D2A53}</a:tableStyleId>
              </a:tblPr>
              <a:tblGrid>
                <a:gridCol w="2169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6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1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86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579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" sz="1800" b="1" dirty="0">
                          <a:solidFill>
                            <a:schemeClr val="lt1"/>
                          </a:solidFill>
                        </a:rPr>
                        <a:t>Progresión</a:t>
                      </a:r>
                      <a:endParaRPr sz="1800" b="1" dirty="0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E066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s-MX" sz="1600" b="1" dirty="0">
                          <a:solidFill>
                            <a:schemeClr val="lt1"/>
                          </a:solidFill>
                        </a:rPr>
                        <a:t>Tema, Meta de aprendizaje, categorías y subcategorías</a:t>
                      </a:r>
                      <a:r>
                        <a:rPr lang="es-MX" sz="1800" b="1" dirty="0">
                          <a:solidFill>
                            <a:schemeClr val="lt1"/>
                          </a:solidFill>
                        </a:rPr>
                        <a:t>.</a:t>
                      </a:r>
                      <a:endParaRPr sz="1800" b="1" dirty="0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E066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" sz="1800" b="1" dirty="0">
                          <a:solidFill>
                            <a:schemeClr val="lt1"/>
                          </a:solidFill>
                        </a:rPr>
                        <a:t>Dimensiones y recursos didácticos</a:t>
                      </a:r>
                      <a:endParaRPr sz="1800" b="1" dirty="0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E066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" sz="1800" b="1">
                          <a:solidFill>
                            <a:schemeClr val="lt1"/>
                          </a:solidFill>
                        </a:rPr>
                        <a:t>Evidencias de desempeño</a:t>
                      </a:r>
                      <a:endParaRPr sz="1800" b="1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E0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159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" sz="1800" dirty="0">
                          <a:solidFill>
                            <a:srgbClr val="171717"/>
                          </a:solidFill>
                        </a:rPr>
                        <a:t>Progresión 10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s-MX" sz="1400" dirty="0">
                          <a:solidFill>
                            <a:srgbClr val="171717"/>
                          </a:solidFill>
                        </a:rPr>
                        <a:t>Argumenta la configuración –histórica, política, social, ambiental, tecnológica, etcétera– de su propia experiencia, para justificar y fundamentar sus propias decisiones y así fortalecer sus capacidades de construir la colectividad</a:t>
                      </a:r>
                      <a:endParaRPr lang="en" sz="1400" dirty="0">
                        <a:solidFill>
                          <a:srgbClr val="171717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s-MX" sz="1200" b="1" dirty="0">
                          <a:solidFill>
                            <a:schemeClr val="accent5"/>
                          </a:solidFill>
                        </a:rPr>
                        <a:t>Tema</a:t>
                      </a:r>
                      <a:r>
                        <a:rPr lang="es-MX" sz="1200" b="1" dirty="0">
                          <a:solidFill>
                            <a:srgbClr val="FF0000"/>
                          </a:solidFill>
                        </a:rPr>
                        <a:t>: </a:t>
                      </a:r>
                      <a:r>
                        <a:rPr lang="es-MX" sz="1200" dirty="0"/>
                        <a:t>Validez/ discurso 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s-MX" sz="1200" dirty="0"/>
                        <a:t>( tópico).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s-MX" sz="1350" b="1" dirty="0">
                          <a:solidFill>
                            <a:schemeClr val="accent5"/>
                          </a:solidFill>
                        </a:rPr>
                        <a:t>Meta de aprendizaje</a:t>
                      </a:r>
                      <a:r>
                        <a:rPr lang="es-MX" sz="1350" b="1" dirty="0">
                          <a:solidFill>
                            <a:srgbClr val="FF0000"/>
                          </a:solidFill>
                        </a:rPr>
                        <a:t>: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s-ES_tradnl" sz="14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Utiliza los significados (culturales, históricos, entre otros) de las prácticas, discursos, instituciones y acontecimientos que constituyen su vida y los vincula a sus capacidades de construir la colectividad con base en los aportes de las humanidades</a:t>
                      </a:r>
                      <a:endParaRPr lang="es-MX" sz="1350" b="1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s-MX" sz="1200" b="1" dirty="0">
                          <a:solidFill>
                            <a:schemeClr val="accent5"/>
                          </a:solidFill>
                        </a:rPr>
                        <a:t>Categorías</a:t>
                      </a:r>
                      <a:r>
                        <a:rPr lang="es-MX" sz="1200" dirty="0">
                          <a:solidFill>
                            <a:schemeClr val="accent5"/>
                          </a:solidFill>
                        </a:rPr>
                        <a:t>:</a:t>
                      </a:r>
                      <a:r>
                        <a:rPr lang="es-MX" sz="1200" dirty="0"/>
                        <a:t> Vivir aquí y ahora</a:t>
                      </a:r>
                    </a:p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s-MX" sz="1200" b="1" dirty="0">
                          <a:solidFill>
                            <a:schemeClr val="accent5"/>
                          </a:solidFill>
                        </a:rPr>
                        <a:t>Subcategoría</a:t>
                      </a:r>
                      <a:r>
                        <a:rPr lang="es-MX" sz="1200" dirty="0"/>
                        <a:t>: Vida examinada.</a:t>
                      </a:r>
                    </a:p>
                  </a:txBody>
                  <a:tcPr marL="91425" marR="91425" marT="91425" marB="9142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n" sz="1350" dirty="0">
                          <a:solidFill>
                            <a:srgbClr val="171717"/>
                          </a:solidFill>
                        </a:rPr>
                        <a:t>Libro de texto</a:t>
                      </a:r>
                      <a:endParaRPr sz="1350" dirty="0">
                        <a:solidFill>
                          <a:srgbClr val="171717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n" sz="1350" dirty="0">
                          <a:solidFill>
                            <a:srgbClr val="171717"/>
                          </a:solidFill>
                        </a:rPr>
                        <a:t>Weebly de la academia y blog.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endParaRPr lang="en" sz="1350" dirty="0">
                        <a:solidFill>
                          <a:srgbClr val="171717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n" sz="1350" b="1" dirty="0">
                          <a:solidFill>
                            <a:schemeClr val="accent5"/>
                          </a:solidFill>
                        </a:rPr>
                        <a:t>Dimensiones: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s-MX" sz="1350" dirty="0">
                          <a:solidFill>
                            <a:srgbClr val="171717"/>
                          </a:solidFill>
                        </a:rPr>
                        <a:t>1. Tipos de argumentos 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s-MX" sz="1350" dirty="0">
                          <a:solidFill>
                            <a:srgbClr val="171717"/>
                          </a:solidFill>
                        </a:rPr>
                        <a:t>2. Argumento escrito y sus partes (verdad/validez) 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s-MX" sz="1350" dirty="0">
                          <a:solidFill>
                            <a:srgbClr val="171717"/>
                          </a:solidFill>
                        </a:rPr>
                        <a:t>3. Escrito argumentativo y supuestos e intenciones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endParaRPr sz="1350" dirty="0">
                        <a:solidFill>
                          <a:srgbClr val="171717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n" sz="1350" dirty="0">
                          <a:solidFill>
                            <a:srgbClr val="171717"/>
                          </a:solidFill>
                        </a:rPr>
                        <a:t>Libreta con apuntes de clase.</a:t>
                      </a:r>
                      <a:endParaRPr sz="1350" dirty="0">
                        <a:solidFill>
                          <a:srgbClr val="171717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n" sz="1350" dirty="0">
                          <a:solidFill>
                            <a:srgbClr val="171717"/>
                          </a:solidFill>
                        </a:rPr>
                        <a:t>Reporte de lectura mensual.</a:t>
                      </a:r>
                      <a:endParaRPr sz="1350" dirty="0">
                        <a:solidFill>
                          <a:srgbClr val="171717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n" sz="1350" dirty="0">
                          <a:solidFill>
                            <a:srgbClr val="171717"/>
                          </a:solidFill>
                        </a:rPr>
                        <a:t>Ejercicios del libro progresión 10.</a:t>
                      </a:r>
                      <a:endParaRPr sz="1350" dirty="0">
                        <a:solidFill>
                          <a:srgbClr val="171717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endParaRPr sz="1350" dirty="0">
                        <a:solidFill>
                          <a:srgbClr val="171717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512805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000">
        <p15:prstTrans prst="origami"/>
        <p:sndAc>
          <p:stSnd>
            <p:snd r:embed="rId3" name="chimes.wav"/>
          </p:stSnd>
        </p:sndAc>
      </p:transition>
    </mc:Choice>
    <mc:Fallback>
      <p:transition spd="slow">
        <p:fade/>
        <p:sndAc>
          <p:stSnd>
            <p:snd r:embed="rId3" name="chimes.wav"/>
          </p:stSnd>
        </p:sndAc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9"/>
          <p:cNvSpPr txBox="1">
            <a:spLocks noGrp="1"/>
          </p:cNvSpPr>
          <p:nvPr>
            <p:ph type="title"/>
          </p:nvPr>
        </p:nvSpPr>
        <p:spPr>
          <a:xfrm>
            <a:off x="457200" y="205976"/>
            <a:ext cx="6879600" cy="6789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EB008B"/>
              </a:buClr>
              <a:buSzPts val="3000"/>
              <a:buFont typeface="Trebuchet MS"/>
              <a:buNone/>
            </a:pPr>
            <a:r>
              <a:rPr lang="en" dirty="0">
                <a:solidFill>
                  <a:srgbClr val="EB008B"/>
                </a:solidFill>
              </a:rPr>
              <a:t>UACs H</a:t>
            </a:r>
            <a:r>
              <a:rPr lang="es-MX" dirty="0">
                <a:solidFill>
                  <a:srgbClr val="EB008B"/>
                </a:solidFill>
              </a:rPr>
              <a:t>u</a:t>
            </a:r>
            <a:r>
              <a:rPr lang="en" dirty="0">
                <a:solidFill>
                  <a:srgbClr val="EB008B"/>
                </a:solidFill>
              </a:rPr>
              <a:t>manidades I </a:t>
            </a:r>
            <a:endParaRPr dirty="0">
              <a:solidFill>
                <a:srgbClr val="EB008B"/>
              </a:solidFill>
            </a:endParaRPr>
          </a:p>
        </p:txBody>
      </p:sp>
      <p:sp>
        <p:nvSpPr>
          <p:cNvPr id="211" name="Google Shape;211;p9"/>
          <p:cNvSpPr txBox="1">
            <a:spLocks noGrp="1"/>
          </p:cNvSpPr>
          <p:nvPr>
            <p:ph type="body" idx="1"/>
          </p:nvPr>
        </p:nvSpPr>
        <p:spPr>
          <a:xfrm>
            <a:off x="0" y="899275"/>
            <a:ext cx="9144000" cy="424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b="1">
              <a:solidFill>
                <a:srgbClr val="0B5394"/>
              </a:solidFill>
            </a:endParaRPr>
          </a:p>
          <a:p>
            <a:pPr marL="0" lvl="0" indent="0" algn="ctr" rtl="0">
              <a:spcBef>
                <a:spcPts val="1600"/>
              </a:spcBef>
              <a:spcAft>
                <a:spcPts val="1600"/>
              </a:spcAft>
              <a:buSzPts val="1800"/>
              <a:buNone/>
            </a:pPr>
            <a:endParaRPr/>
          </a:p>
        </p:txBody>
      </p:sp>
      <p:graphicFrame>
        <p:nvGraphicFramePr>
          <p:cNvPr id="212" name="Google Shape;212;p9"/>
          <p:cNvGraphicFramePr/>
          <p:nvPr>
            <p:extLst>
              <p:ext uri="{D42A27DB-BD31-4B8C-83A1-F6EECF244321}">
                <p14:modId xmlns:p14="http://schemas.microsoft.com/office/powerpoint/2010/main" val="335952011"/>
              </p:ext>
            </p:extLst>
          </p:nvPr>
        </p:nvGraphicFramePr>
        <p:xfrm>
          <a:off x="-25" y="759300"/>
          <a:ext cx="9194150" cy="4442400"/>
        </p:xfrm>
        <a:graphic>
          <a:graphicData uri="http://schemas.openxmlformats.org/drawingml/2006/table">
            <a:tbl>
              <a:tblPr>
                <a:noFill/>
                <a:tableStyleId>{498F6F31-0448-431E-B6F6-D5C3344D2A53}</a:tableStyleId>
              </a:tblPr>
              <a:tblGrid>
                <a:gridCol w="2169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6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1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86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579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" sz="1800" b="1" dirty="0">
                          <a:solidFill>
                            <a:schemeClr val="lt1"/>
                          </a:solidFill>
                        </a:rPr>
                        <a:t>Progresión</a:t>
                      </a:r>
                      <a:endParaRPr sz="1800" b="1" dirty="0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E066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s-MX" sz="1600" b="1" dirty="0">
                          <a:solidFill>
                            <a:schemeClr val="lt1"/>
                          </a:solidFill>
                        </a:rPr>
                        <a:t>Tema, Meta de aprendizaje, categorías y subcategorías</a:t>
                      </a:r>
                      <a:r>
                        <a:rPr lang="es-MX" sz="1800" b="1" dirty="0">
                          <a:solidFill>
                            <a:schemeClr val="lt1"/>
                          </a:solidFill>
                        </a:rPr>
                        <a:t>.</a:t>
                      </a:r>
                      <a:endParaRPr sz="1800" b="1" dirty="0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E066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" sz="1800" b="1" dirty="0">
                          <a:solidFill>
                            <a:schemeClr val="lt1"/>
                          </a:solidFill>
                        </a:rPr>
                        <a:t>Dimensiones y recursos didácticos</a:t>
                      </a:r>
                      <a:endParaRPr sz="1800" b="1" dirty="0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E066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" sz="1800" b="1">
                          <a:solidFill>
                            <a:schemeClr val="lt1"/>
                          </a:solidFill>
                        </a:rPr>
                        <a:t>Evidencias de desempeño</a:t>
                      </a:r>
                      <a:endParaRPr sz="1800" b="1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E0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159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" sz="1800" dirty="0">
                          <a:solidFill>
                            <a:srgbClr val="171717"/>
                          </a:solidFill>
                        </a:rPr>
                        <a:t>Progresión 11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s-MX" sz="1400" dirty="0">
                          <a:solidFill>
                            <a:srgbClr val="171717"/>
                          </a:solidFill>
                        </a:rPr>
                        <a:t>Valora la configuración de su propia experiencia al cuestionar y decidir los roles que puede cumplir en relación con acontecimientos, discursos, instituciones, imágenes, objetos y prácticas, para ejercitar su capacidad práctica y de juicio en los diferentes ámbitos de su vida</a:t>
                      </a:r>
                      <a:endParaRPr lang="en" sz="1400" dirty="0">
                        <a:solidFill>
                          <a:srgbClr val="171717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s-MX" sz="1200" b="1" dirty="0">
                          <a:solidFill>
                            <a:schemeClr val="accent5"/>
                          </a:solidFill>
                        </a:rPr>
                        <a:t>Tema</a:t>
                      </a:r>
                      <a:r>
                        <a:rPr lang="es-MX" sz="1200" b="1" dirty="0">
                          <a:solidFill>
                            <a:srgbClr val="FF0000"/>
                          </a:solidFill>
                        </a:rPr>
                        <a:t>: </a:t>
                      </a:r>
                      <a:r>
                        <a:rPr lang="es-MX" sz="1200" dirty="0"/>
                        <a:t>Prudencia/ muerte 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endParaRPr lang="es-MX" sz="1200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s-MX" sz="1350" b="1" dirty="0">
                          <a:solidFill>
                            <a:schemeClr val="accent5"/>
                          </a:solidFill>
                        </a:rPr>
                        <a:t>Meta de aprendizaje</a:t>
                      </a:r>
                      <a:r>
                        <a:rPr lang="es-MX" sz="1350" b="1" dirty="0">
                          <a:solidFill>
                            <a:srgbClr val="FF0000"/>
                          </a:solidFill>
                        </a:rPr>
                        <a:t>: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s-ES_tradnl" sz="14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Utiliza los significados (culturales, históricos, entre otros) de las prácticas, discursos, instituciones y acontecimientos que constituyen su vida y los vincula a sus capacidades de construir la colectividad con base en los aportes de las humanidades</a:t>
                      </a:r>
                      <a:endParaRPr lang="es-MX" sz="1350" b="1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s-MX" sz="1200" b="1" dirty="0">
                          <a:solidFill>
                            <a:schemeClr val="accent5"/>
                          </a:solidFill>
                        </a:rPr>
                        <a:t>Categorías</a:t>
                      </a:r>
                      <a:r>
                        <a:rPr lang="es-MX" sz="1200" dirty="0">
                          <a:solidFill>
                            <a:schemeClr val="accent5"/>
                          </a:solidFill>
                        </a:rPr>
                        <a:t>:</a:t>
                      </a:r>
                      <a:r>
                        <a:rPr lang="es-MX" sz="1200" dirty="0"/>
                        <a:t> Vivir aquí y ahora</a:t>
                      </a:r>
                    </a:p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s-MX" sz="1200" b="1" dirty="0">
                          <a:solidFill>
                            <a:schemeClr val="accent5"/>
                          </a:solidFill>
                        </a:rPr>
                        <a:t>Subcategoría</a:t>
                      </a:r>
                      <a:r>
                        <a:rPr lang="es-MX" sz="1200" dirty="0"/>
                        <a:t>: Vida alienada.</a:t>
                      </a:r>
                    </a:p>
                  </a:txBody>
                  <a:tcPr marL="91425" marR="91425" marT="91425" marB="9142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n" sz="1350" dirty="0">
                          <a:solidFill>
                            <a:srgbClr val="171717"/>
                          </a:solidFill>
                        </a:rPr>
                        <a:t>Libro de texto</a:t>
                      </a:r>
                      <a:endParaRPr sz="1350" dirty="0">
                        <a:solidFill>
                          <a:srgbClr val="171717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n" sz="1350" dirty="0">
                          <a:solidFill>
                            <a:srgbClr val="171717"/>
                          </a:solidFill>
                        </a:rPr>
                        <a:t>Weebly de la academia y blog.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endParaRPr lang="en" sz="1350" dirty="0">
                        <a:solidFill>
                          <a:srgbClr val="171717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n" sz="1350" b="1" dirty="0">
                          <a:solidFill>
                            <a:schemeClr val="accent5"/>
                          </a:solidFill>
                        </a:rPr>
                        <a:t>Dimensiones: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s-MX" sz="1350" dirty="0">
                          <a:solidFill>
                            <a:srgbClr val="171717"/>
                          </a:solidFill>
                        </a:rPr>
                        <a:t>1. Valoración de la experiencia y existencia 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s-MX" sz="1350" dirty="0">
                          <a:solidFill>
                            <a:srgbClr val="171717"/>
                          </a:solidFill>
                        </a:rPr>
                        <a:t>2. Falacias 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s-MX" sz="1350" dirty="0">
                          <a:solidFill>
                            <a:srgbClr val="171717"/>
                          </a:solidFill>
                        </a:rPr>
                        <a:t>3. Autoconocimiento y alteridad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endParaRPr sz="1350" dirty="0">
                        <a:solidFill>
                          <a:srgbClr val="171717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n" sz="1350" dirty="0">
                          <a:solidFill>
                            <a:srgbClr val="171717"/>
                          </a:solidFill>
                        </a:rPr>
                        <a:t>Libreta con apuntes de clase.</a:t>
                      </a:r>
                      <a:endParaRPr sz="1350" dirty="0">
                        <a:solidFill>
                          <a:srgbClr val="171717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n" sz="1350" dirty="0">
                          <a:solidFill>
                            <a:srgbClr val="171717"/>
                          </a:solidFill>
                        </a:rPr>
                        <a:t>Reporte de lectura mensual.</a:t>
                      </a:r>
                      <a:endParaRPr sz="1350" dirty="0">
                        <a:solidFill>
                          <a:srgbClr val="171717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n" sz="1350" dirty="0">
                          <a:solidFill>
                            <a:srgbClr val="171717"/>
                          </a:solidFill>
                        </a:rPr>
                        <a:t>Ejercicios del libro progresión 11.</a:t>
                      </a:r>
                      <a:endParaRPr sz="1350" dirty="0">
                        <a:solidFill>
                          <a:srgbClr val="171717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endParaRPr sz="1350" dirty="0">
                        <a:solidFill>
                          <a:srgbClr val="171717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851889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000">
        <p15:prstTrans prst="origami"/>
        <p:sndAc>
          <p:stSnd>
            <p:snd r:embed="rId3" name="chimes.wav"/>
          </p:stSnd>
        </p:sndAc>
      </p:transition>
    </mc:Choice>
    <mc:Fallback>
      <p:transition spd="slow">
        <p:fade/>
        <p:sndAc>
          <p:stSnd>
            <p:snd r:embed="rId3" name="chimes.wav"/>
          </p:stSnd>
        </p:sndAc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9"/>
          <p:cNvSpPr txBox="1">
            <a:spLocks noGrp="1"/>
          </p:cNvSpPr>
          <p:nvPr>
            <p:ph type="title"/>
          </p:nvPr>
        </p:nvSpPr>
        <p:spPr>
          <a:xfrm>
            <a:off x="457200" y="205976"/>
            <a:ext cx="6879600" cy="6789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EB008B"/>
              </a:buClr>
              <a:buSzPts val="3000"/>
              <a:buFont typeface="Trebuchet MS"/>
              <a:buNone/>
            </a:pPr>
            <a:r>
              <a:rPr lang="en" dirty="0">
                <a:solidFill>
                  <a:srgbClr val="EB008B"/>
                </a:solidFill>
              </a:rPr>
              <a:t>UACs H</a:t>
            </a:r>
            <a:r>
              <a:rPr lang="es-MX" dirty="0">
                <a:solidFill>
                  <a:srgbClr val="EB008B"/>
                </a:solidFill>
              </a:rPr>
              <a:t>u</a:t>
            </a:r>
            <a:r>
              <a:rPr lang="en" dirty="0">
                <a:solidFill>
                  <a:srgbClr val="EB008B"/>
                </a:solidFill>
              </a:rPr>
              <a:t>manidades I </a:t>
            </a:r>
            <a:endParaRPr dirty="0">
              <a:solidFill>
                <a:srgbClr val="EB008B"/>
              </a:solidFill>
            </a:endParaRPr>
          </a:p>
        </p:txBody>
      </p:sp>
      <p:sp>
        <p:nvSpPr>
          <p:cNvPr id="211" name="Google Shape;211;p9"/>
          <p:cNvSpPr txBox="1">
            <a:spLocks noGrp="1"/>
          </p:cNvSpPr>
          <p:nvPr>
            <p:ph type="body" idx="1"/>
          </p:nvPr>
        </p:nvSpPr>
        <p:spPr>
          <a:xfrm>
            <a:off x="0" y="899275"/>
            <a:ext cx="9144000" cy="424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b="1">
              <a:solidFill>
                <a:srgbClr val="0B5394"/>
              </a:solidFill>
            </a:endParaRPr>
          </a:p>
          <a:p>
            <a:pPr marL="0" lvl="0" indent="0" algn="ctr" rtl="0">
              <a:spcBef>
                <a:spcPts val="1600"/>
              </a:spcBef>
              <a:spcAft>
                <a:spcPts val="1600"/>
              </a:spcAft>
              <a:buSzPts val="1800"/>
              <a:buNone/>
            </a:pPr>
            <a:endParaRPr/>
          </a:p>
        </p:txBody>
      </p:sp>
      <p:graphicFrame>
        <p:nvGraphicFramePr>
          <p:cNvPr id="212" name="Google Shape;212;p9"/>
          <p:cNvGraphicFramePr/>
          <p:nvPr>
            <p:extLst>
              <p:ext uri="{D42A27DB-BD31-4B8C-83A1-F6EECF244321}">
                <p14:modId xmlns:p14="http://schemas.microsoft.com/office/powerpoint/2010/main" val="847826582"/>
              </p:ext>
            </p:extLst>
          </p:nvPr>
        </p:nvGraphicFramePr>
        <p:xfrm>
          <a:off x="-25" y="759300"/>
          <a:ext cx="9194150" cy="4442400"/>
        </p:xfrm>
        <a:graphic>
          <a:graphicData uri="http://schemas.openxmlformats.org/drawingml/2006/table">
            <a:tbl>
              <a:tblPr>
                <a:noFill/>
                <a:tableStyleId>{498F6F31-0448-431E-B6F6-D5C3344D2A53}</a:tableStyleId>
              </a:tblPr>
              <a:tblGrid>
                <a:gridCol w="2169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6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1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86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579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" sz="1800" b="1" dirty="0">
                          <a:solidFill>
                            <a:schemeClr val="lt1"/>
                          </a:solidFill>
                        </a:rPr>
                        <a:t>Progresión</a:t>
                      </a:r>
                      <a:endParaRPr sz="1800" b="1" dirty="0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E066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s-MX" sz="1600" b="1" dirty="0">
                          <a:solidFill>
                            <a:schemeClr val="lt1"/>
                          </a:solidFill>
                        </a:rPr>
                        <a:t>Tema, Meta de aprendizaje, categorías y subcategorías</a:t>
                      </a:r>
                      <a:r>
                        <a:rPr lang="es-MX" sz="1800" b="1" dirty="0">
                          <a:solidFill>
                            <a:schemeClr val="lt1"/>
                          </a:solidFill>
                        </a:rPr>
                        <a:t>.</a:t>
                      </a:r>
                      <a:endParaRPr sz="1800" b="1" dirty="0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E066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" sz="1800" b="1" dirty="0">
                          <a:solidFill>
                            <a:schemeClr val="lt1"/>
                          </a:solidFill>
                        </a:rPr>
                        <a:t>Dimensiones y recursos didácticos</a:t>
                      </a:r>
                      <a:endParaRPr sz="1800" b="1" dirty="0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E066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" sz="1800" b="1">
                          <a:solidFill>
                            <a:schemeClr val="lt1"/>
                          </a:solidFill>
                        </a:rPr>
                        <a:t>Evidencias de desempeño</a:t>
                      </a:r>
                      <a:endParaRPr sz="1800" b="1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E0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159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" sz="1800" dirty="0">
                          <a:solidFill>
                            <a:srgbClr val="171717"/>
                          </a:solidFill>
                        </a:rPr>
                        <a:t>Progresión 12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s-MX" sz="1400" dirty="0">
                          <a:solidFill>
                            <a:srgbClr val="171717"/>
                          </a:solidFill>
                        </a:rPr>
                        <a:t>Interpreta qué podría ser una mejor experiencia de sí misma/o en relación con los acontecimientos, discursos, instituciones, imágenes, objetos y prácticas que conforman sus vivencias, para describir y especificar el sentido de lo que le sería deseable vivir.</a:t>
                      </a:r>
                      <a:endParaRPr lang="en" sz="1400" dirty="0">
                        <a:solidFill>
                          <a:srgbClr val="171717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s-MX" sz="1200" b="1" dirty="0">
                          <a:solidFill>
                            <a:schemeClr val="accent5"/>
                          </a:solidFill>
                        </a:rPr>
                        <a:t>Tema</a:t>
                      </a:r>
                      <a:r>
                        <a:rPr lang="es-MX" sz="1200" b="1" dirty="0">
                          <a:solidFill>
                            <a:srgbClr val="FF0000"/>
                          </a:solidFill>
                        </a:rPr>
                        <a:t>: </a:t>
                      </a:r>
                      <a:r>
                        <a:rPr lang="es-MX" sz="1200" dirty="0"/>
                        <a:t>Felicidad/justicia 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endParaRPr lang="es-MX" sz="1200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s-MX" sz="1350" b="1" dirty="0">
                          <a:solidFill>
                            <a:schemeClr val="accent5"/>
                          </a:solidFill>
                        </a:rPr>
                        <a:t>Meta de aprendizaje</a:t>
                      </a:r>
                      <a:r>
                        <a:rPr lang="es-MX" sz="1350" b="1" dirty="0">
                          <a:solidFill>
                            <a:srgbClr val="FF0000"/>
                          </a:solidFill>
                        </a:rPr>
                        <a:t>: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s-ES_tradnl" sz="14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Utiliza los significados (culturales, históricos, entre otros) de las prácticas, discursos, instituciones y acontecimientos que constituyen su vida y los vincula a sus capacidades de construir la colectividad con base en los aportes de las humanidades</a:t>
                      </a:r>
                      <a:endParaRPr lang="es-MX" sz="1350" b="1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s-MX" sz="1200" b="1" dirty="0">
                          <a:solidFill>
                            <a:schemeClr val="accent5"/>
                          </a:solidFill>
                        </a:rPr>
                        <a:t>Categorías</a:t>
                      </a:r>
                      <a:r>
                        <a:rPr lang="es-MX" sz="1200" dirty="0">
                          <a:solidFill>
                            <a:schemeClr val="accent5"/>
                          </a:solidFill>
                        </a:rPr>
                        <a:t>:</a:t>
                      </a:r>
                      <a:r>
                        <a:rPr lang="es-MX" sz="1200" dirty="0"/>
                        <a:t> Vivir aquí y ahora</a:t>
                      </a:r>
                    </a:p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s-MX" sz="1200" b="1" dirty="0">
                          <a:solidFill>
                            <a:schemeClr val="accent5"/>
                          </a:solidFill>
                        </a:rPr>
                        <a:t>Subcategoría</a:t>
                      </a:r>
                      <a:r>
                        <a:rPr lang="es-MX" sz="1200" dirty="0"/>
                        <a:t>: Calidad de vida.</a:t>
                      </a:r>
                    </a:p>
                  </a:txBody>
                  <a:tcPr marL="91425" marR="91425" marT="91425" marB="9142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n" sz="1350" dirty="0">
                          <a:solidFill>
                            <a:srgbClr val="171717"/>
                          </a:solidFill>
                        </a:rPr>
                        <a:t>Libro de texto</a:t>
                      </a:r>
                      <a:endParaRPr sz="1350" dirty="0">
                        <a:solidFill>
                          <a:srgbClr val="171717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n" sz="1350" dirty="0">
                          <a:solidFill>
                            <a:srgbClr val="171717"/>
                          </a:solidFill>
                        </a:rPr>
                        <a:t>Weebly de la academia y blog.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endParaRPr lang="en" sz="1350" dirty="0">
                        <a:solidFill>
                          <a:srgbClr val="171717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n" sz="1350" b="1" dirty="0">
                          <a:solidFill>
                            <a:schemeClr val="accent5"/>
                          </a:solidFill>
                        </a:rPr>
                        <a:t>Dimensiones: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s-MX" sz="1350" dirty="0">
                          <a:solidFill>
                            <a:srgbClr val="171717"/>
                          </a:solidFill>
                        </a:rPr>
                        <a:t>1. Juicio y argumentación lógica 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s-MX" sz="1350" dirty="0">
                          <a:solidFill>
                            <a:srgbClr val="171717"/>
                          </a:solidFill>
                        </a:rPr>
                        <a:t>2. Condiciones materiales y conciencia histórica 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s-MX" sz="1350" dirty="0">
                          <a:solidFill>
                            <a:srgbClr val="171717"/>
                          </a:solidFill>
                        </a:rPr>
                        <a:t>3. Eudemonía, hedonismo y estoicismo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endParaRPr sz="1350" dirty="0">
                        <a:solidFill>
                          <a:srgbClr val="171717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n" sz="1350" dirty="0">
                          <a:solidFill>
                            <a:srgbClr val="171717"/>
                          </a:solidFill>
                        </a:rPr>
                        <a:t>Libreta con apuntes de clase.</a:t>
                      </a:r>
                      <a:endParaRPr sz="1350" dirty="0">
                        <a:solidFill>
                          <a:srgbClr val="171717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n" sz="1350" dirty="0">
                          <a:solidFill>
                            <a:srgbClr val="171717"/>
                          </a:solidFill>
                        </a:rPr>
                        <a:t>Reporte de lectura mensual.</a:t>
                      </a:r>
                      <a:endParaRPr sz="1350" dirty="0">
                        <a:solidFill>
                          <a:srgbClr val="171717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n" sz="1350" dirty="0">
                          <a:solidFill>
                            <a:srgbClr val="171717"/>
                          </a:solidFill>
                        </a:rPr>
                        <a:t>Ejercicios del libro progresión 12.</a:t>
                      </a:r>
                      <a:endParaRPr sz="1350" dirty="0">
                        <a:solidFill>
                          <a:srgbClr val="171717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endParaRPr sz="1350" dirty="0">
                        <a:solidFill>
                          <a:srgbClr val="171717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736748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000">
        <p15:prstTrans prst="origami"/>
        <p:sndAc>
          <p:stSnd>
            <p:snd r:embed="rId3" name="chimes.wav"/>
          </p:stSnd>
        </p:sndAc>
      </p:transition>
    </mc:Choice>
    <mc:Fallback>
      <p:transition spd="slow">
        <p:fade/>
        <p:sndAc>
          <p:stSnd>
            <p:snd r:embed="rId3" name="chimes.wav"/>
          </p:stSnd>
        </p:sndAc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15"/>
          <p:cNvSpPr txBox="1">
            <a:spLocks noGrp="1"/>
          </p:cNvSpPr>
          <p:nvPr>
            <p:ph type="title"/>
          </p:nvPr>
        </p:nvSpPr>
        <p:spPr>
          <a:xfrm>
            <a:off x="311700" y="0"/>
            <a:ext cx="8520600" cy="5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741B47"/>
              </a:buClr>
              <a:buSzPts val="3000"/>
              <a:buFont typeface="Trebuchet MS"/>
              <a:buNone/>
            </a:pPr>
            <a:r>
              <a:rPr lang="en" sz="2800">
                <a:solidFill>
                  <a:srgbClr val="741B47"/>
                </a:solidFill>
              </a:rPr>
              <a:t>Metodología de trabajo, Acuerdos y Organización</a:t>
            </a:r>
            <a:endParaRPr sz="2800">
              <a:solidFill>
                <a:srgbClr val="741B47"/>
              </a:solidFill>
            </a:endParaRPr>
          </a:p>
        </p:txBody>
      </p:sp>
      <p:sp>
        <p:nvSpPr>
          <p:cNvPr id="253" name="Google Shape;253;p15"/>
          <p:cNvSpPr txBox="1">
            <a:spLocks noGrp="1"/>
          </p:cNvSpPr>
          <p:nvPr>
            <p:ph type="body" idx="1"/>
          </p:nvPr>
        </p:nvSpPr>
        <p:spPr>
          <a:xfrm>
            <a:off x="-100" y="548175"/>
            <a:ext cx="9144000" cy="45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SzPts val="1800"/>
              <a:buNone/>
            </a:pPr>
            <a:r>
              <a:rPr lang="en" b="1">
                <a:solidFill>
                  <a:srgbClr val="0000FF"/>
                </a:solidFill>
              </a:rPr>
              <a:t>Actívate</a:t>
            </a:r>
            <a:endParaRPr b="1">
              <a:solidFill>
                <a:srgbClr val="0000FF"/>
              </a:solidFill>
            </a:endParaRPr>
          </a:p>
        </p:txBody>
      </p:sp>
      <p:sp>
        <p:nvSpPr>
          <p:cNvPr id="254" name="Google Shape;254;p15"/>
          <p:cNvSpPr/>
          <p:nvPr/>
        </p:nvSpPr>
        <p:spPr>
          <a:xfrm>
            <a:off x="-100" y="923000"/>
            <a:ext cx="3834600" cy="3940200"/>
          </a:xfrm>
          <a:prstGeom prst="smileyFace">
            <a:avLst>
              <a:gd name="adj" fmla="val 4653"/>
            </a:avLst>
          </a:prstGeom>
          <a:solidFill>
            <a:srgbClr val="00B0F0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rgbClr val="FF00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rgbClr val="FF00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" sz="2400" b="1" i="0" u="none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Acuerdos del grupo para convivir y lograr un excelente desempeño</a:t>
            </a:r>
            <a:endParaRPr sz="2400" b="1" i="0" u="none" strike="noStrike" cap="none" dirty="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" name="Google Shape;255;p15"/>
          <p:cNvSpPr/>
          <p:nvPr/>
        </p:nvSpPr>
        <p:spPr>
          <a:xfrm>
            <a:off x="3738275" y="594900"/>
            <a:ext cx="5340600" cy="4558500"/>
          </a:xfrm>
          <a:prstGeom prst="heart">
            <a:avLst/>
          </a:prstGeom>
          <a:solidFill>
            <a:srgbClr val="0070C0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" sz="2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Estrategias de aprendizaje</a:t>
            </a:r>
            <a:endParaRPr sz="2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" sz="2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Esquemas, debates, Foros, Entrevistas, Trabajo de campo, concursos, lecturas reflexivas, sociodrama, teatro,  etc</a:t>
            </a:r>
            <a:endParaRPr sz="2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000">
        <p15:prstTrans prst="origami"/>
        <p:sndAc>
          <p:stSnd>
            <p:snd r:embed="rId3" name="chimes.wav"/>
          </p:stSnd>
        </p:sndAc>
      </p:transition>
    </mc:Choice>
    <mc:Fallback>
      <p:transition spd="slow">
        <p:fade/>
        <p:sndAc>
          <p:stSnd>
            <p:snd r:embed="rId3" name="chimes.wav"/>
          </p:stSnd>
        </p:sndAc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16"/>
          <p:cNvSpPr txBox="1">
            <a:spLocks noGrp="1"/>
          </p:cNvSpPr>
          <p:nvPr>
            <p:ph type="title"/>
          </p:nvPr>
        </p:nvSpPr>
        <p:spPr>
          <a:xfrm>
            <a:off x="311700" y="0"/>
            <a:ext cx="8520600" cy="65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741B47"/>
              </a:buClr>
              <a:buSzPts val="3000"/>
              <a:buFont typeface="Trebuchet MS"/>
              <a:buNone/>
            </a:pPr>
            <a:r>
              <a:rPr lang="en" sz="3000">
                <a:solidFill>
                  <a:srgbClr val="741B47"/>
                </a:solidFill>
              </a:rPr>
              <a:t>Metodología de trabajo, Acuerdos y Organización</a:t>
            </a:r>
            <a:endParaRPr sz="3000">
              <a:solidFill>
                <a:srgbClr val="741B47"/>
              </a:solidFill>
            </a:endParaRPr>
          </a:p>
        </p:txBody>
      </p:sp>
      <p:sp>
        <p:nvSpPr>
          <p:cNvPr id="261" name="Google Shape;261;p16"/>
          <p:cNvSpPr txBox="1">
            <a:spLocks noGrp="1"/>
          </p:cNvSpPr>
          <p:nvPr>
            <p:ph type="body" idx="1"/>
          </p:nvPr>
        </p:nvSpPr>
        <p:spPr>
          <a:xfrm>
            <a:off x="0" y="524850"/>
            <a:ext cx="9144000" cy="461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SzPts val="1800"/>
              <a:buNone/>
            </a:pPr>
            <a:r>
              <a:rPr lang="en"/>
              <a:t>      </a:t>
            </a:r>
            <a:endParaRPr/>
          </a:p>
        </p:txBody>
      </p:sp>
      <p:sp>
        <p:nvSpPr>
          <p:cNvPr id="262" name="Google Shape;262;p16"/>
          <p:cNvSpPr/>
          <p:nvPr/>
        </p:nvSpPr>
        <p:spPr>
          <a:xfrm>
            <a:off x="0" y="653100"/>
            <a:ext cx="3895500" cy="4362000"/>
          </a:xfrm>
          <a:prstGeom prst="smileyFace">
            <a:avLst>
              <a:gd name="adj" fmla="val 4653"/>
            </a:avLst>
          </a:prstGeom>
          <a:solidFill>
            <a:srgbClr val="00B0F0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rgbClr val="FF00FF"/>
              </a:solidFill>
              <a:highlight>
                <a:srgbClr val="000080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rgbClr val="FF00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" sz="18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</a:t>
            </a:r>
            <a:r>
              <a:rPr lang="en" sz="18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aterial de apoyo y didáctico: Libro de texto,  libreta profesional, revistas, recortes, dibujos, plumones,colores, diurex,hojas de         colores, etc.</a:t>
            </a:r>
            <a:endParaRPr sz="1800" b="1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3" name="Google Shape;263;p16"/>
          <p:cNvSpPr/>
          <p:nvPr/>
        </p:nvSpPr>
        <p:spPr>
          <a:xfrm>
            <a:off x="3714975" y="916650"/>
            <a:ext cx="5409300" cy="3854700"/>
          </a:xfrm>
          <a:prstGeom prst="heart">
            <a:avLst/>
          </a:prstGeom>
          <a:solidFill>
            <a:srgbClr val="C00000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" sz="18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Ambientación en el grupo</a:t>
            </a:r>
            <a:r>
              <a:rPr lang="en" sz="1800" b="0" i="0" u="none" strike="noStrike" cap="none" dirty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sz="1800" b="0" i="0" u="none" strike="noStrike" cap="none" dirty="0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" sz="1800" b="1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Adornar el salón, limpieza en el aula, ordenar las butacas, frases alusivas al día, repasar los acuerdos, responder la bitácora, participar en concursos y actividades de nuestra institución y nación, </a:t>
            </a:r>
            <a:endParaRPr sz="1800" b="1" i="0" u="none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" sz="1800" b="1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           etc.</a:t>
            </a:r>
            <a:endParaRPr sz="1800" b="1" i="0" u="none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000">
        <p15:prstTrans prst="origami"/>
        <p:sndAc>
          <p:stSnd>
            <p:snd r:embed="rId3" name="chimes.wav"/>
          </p:stSnd>
        </p:sndAc>
      </p:transition>
    </mc:Choice>
    <mc:Fallback>
      <p:transition spd="slow">
        <p:fade/>
        <p:sndAc>
          <p:stSnd>
            <p:snd r:embed="rId3" name="chimes.wav"/>
          </p:stSnd>
        </p:sndAc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17"/>
          <p:cNvSpPr txBox="1">
            <a:spLocks noGrp="1"/>
          </p:cNvSpPr>
          <p:nvPr>
            <p:ph type="title"/>
          </p:nvPr>
        </p:nvSpPr>
        <p:spPr>
          <a:xfrm>
            <a:off x="311700" y="0"/>
            <a:ext cx="8520600" cy="5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741B47"/>
              </a:buClr>
              <a:buSzPts val="3000"/>
              <a:buFont typeface="Trebuchet MS"/>
              <a:buNone/>
            </a:pPr>
            <a:r>
              <a:rPr lang="en" sz="3000">
                <a:solidFill>
                  <a:srgbClr val="741B47"/>
                </a:solidFill>
              </a:rPr>
              <a:t>Metodología de trabajo, Acuerdos y Organización</a:t>
            </a:r>
            <a:endParaRPr sz="3000">
              <a:solidFill>
                <a:srgbClr val="741B47"/>
              </a:solidFill>
            </a:endParaRPr>
          </a:p>
        </p:txBody>
      </p:sp>
      <p:sp>
        <p:nvSpPr>
          <p:cNvPr id="269" name="Google Shape;269;p17"/>
          <p:cNvSpPr txBox="1">
            <a:spLocks noGrp="1"/>
          </p:cNvSpPr>
          <p:nvPr>
            <p:ph type="body" idx="1"/>
          </p:nvPr>
        </p:nvSpPr>
        <p:spPr>
          <a:xfrm>
            <a:off x="457200" y="571500"/>
            <a:ext cx="8686800" cy="450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SzPts val="1800"/>
              <a:buNone/>
            </a:pPr>
            <a:r>
              <a:rPr lang="en" dirty="0"/>
              <a:t>    </a:t>
            </a:r>
            <a:endParaRPr dirty="0"/>
          </a:p>
        </p:txBody>
      </p:sp>
      <p:sp>
        <p:nvSpPr>
          <p:cNvPr id="270" name="Google Shape;270;p17"/>
          <p:cNvSpPr/>
          <p:nvPr/>
        </p:nvSpPr>
        <p:spPr>
          <a:xfrm>
            <a:off x="0" y="676475"/>
            <a:ext cx="4106100" cy="4259100"/>
          </a:xfrm>
          <a:prstGeom prst="smileyFace">
            <a:avLst>
              <a:gd name="adj" fmla="val 4653"/>
            </a:avLst>
          </a:prstGeom>
          <a:solidFill>
            <a:schemeClr val="accent2">
              <a:lumMod val="75000"/>
            </a:schemeClr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85200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85200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85200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85200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" sz="2400" b="1" i="0" u="none" strike="noStrike" cap="none" dirty="0">
                <a:solidFill>
                  <a:srgbClr val="85200C"/>
                </a:solidFill>
                <a:latin typeface="Arial"/>
                <a:ea typeface="Arial"/>
                <a:cs typeface="Arial"/>
                <a:sym typeface="Arial"/>
              </a:rPr>
              <a:t>Tipos o formas de evaluación:</a:t>
            </a:r>
            <a:endParaRPr sz="2400" b="1" i="0" u="none" strike="noStrike" cap="none" dirty="0">
              <a:solidFill>
                <a:srgbClr val="85200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" sz="2400" b="0" i="0" u="none" strike="noStrike" cap="none" dirty="0">
                <a:solidFill>
                  <a:srgbClr val="85200C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r>
              <a:rPr lang="en" sz="2400" b="1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Diagnóstostica</a:t>
            </a:r>
            <a:endParaRPr sz="2400" b="1" i="0" u="none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" sz="2400" b="1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- Formativa</a:t>
            </a:r>
            <a:endParaRPr sz="2400" b="1" i="0" u="none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" sz="2400" b="1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- Sumativa</a:t>
            </a:r>
            <a:endParaRPr sz="2400" b="1" i="0" u="none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rgbClr val="E0666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1" name="Google Shape;271;p17"/>
          <p:cNvSpPr/>
          <p:nvPr/>
        </p:nvSpPr>
        <p:spPr>
          <a:xfrm>
            <a:off x="3617925" y="571500"/>
            <a:ext cx="5111100" cy="4209900"/>
          </a:xfrm>
          <a:prstGeom prst="heart">
            <a:avLst/>
          </a:prstGeom>
          <a:solidFill>
            <a:srgbClr val="3D85C6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" sz="2400" b="1" i="0" u="none" strike="noStrike" cap="none" dirty="0">
                <a:solidFill>
                  <a:srgbClr val="171717"/>
                </a:solidFill>
                <a:latin typeface="Arial"/>
                <a:ea typeface="Arial"/>
                <a:cs typeface="Arial"/>
                <a:sym typeface="Arial"/>
              </a:rPr>
              <a:t>Acciones o tipos de evaluación según el agente:</a:t>
            </a:r>
            <a:endParaRPr sz="2400" b="1" i="0" u="none" strike="noStrike" cap="none" dirty="0">
              <a:solidFill>
                <a:srgbClr val="171717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1" i="0" u="none" strike="noStrike" cap="none" dirty="0">
                <a:solidFill>
                  <a:srgbClr val="0090DA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r>
              <a:rPr lang="en" b="1" dirty="0">
                <a:solidFill>
                  <a:schemeClr val="lt1"/>
                </a:solidFill>
              </a:rPr>
              <a:t>H</a:t>
            </a:r>
            <a:r>
              <a:rPr lang="en" sz="14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eteroevaluación(Docente)</a:t>
            </a:r>
            <a:endParaRPr sz="1400" b="1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- Coevaluación ( entre pares)</a:t>
            </a:r>
            <a:endParaRPr sz="1400" b="1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-Autoevaluación ( reflexión             </a:t>
            </a:r>
            <a:endParaRPr sz="1400" b="1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       individual).</a:t>
            </a:r>
            <a:endParaRPr sz="1400" b="1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000">
        <p15:prstTrans prst="origami"/>
        <p:sndAc>
          <p:stSnd>
            <p:snd r:embed="rId3" name="chimes.wav"/>
          </p:stSnd>
        </p:sndAc>
      </p:transition>
    </mc:Choice>
    <mc:Fallback>
      <p:transition spd="slow">
        <p:fade/>
        <p:sndAc>
          <p:stSnd>
            <p:snd r:embed="rId3" name="chimes.wav"/>
          </p:stSnd>
        </p:sndAc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3" name="Picture 282">
            <a:extLst>
              <a:ext uri="{FF2B5EF4-FFF2-40B4-BE49-F238E27FC236}">
                <a16:creationId xmlns:a16="http://schemas.microsoft.com/office/drawing/2014/main" id="{AC3E6C53-102E-4ACA-BCBB-3CC973B99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285" name="Picture 284">
            <a:extLst>
              <a:ext uri="{FF2B5EF4-FFF2-40B4-BE49-F238E27FC236}">
                <a16:creationId xmlns:a16="http://schemas.microsoft.com/office/drawing/2014/main" id="{E4655D52-F2FA-4137-8A31-499A4FE629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7680"/>
            <a:ext cx="7828359" cy="240873"/>
          </a:xfrm>
          <a:prstGeom prst="rect">
            <a:avLst/>
          </a:prstGeom>
        </p:spPr>
      </p:pic>
      <p:pic>
        <p:nvPicPr>
          <p:cNvPr id="287" name="Picture 286">
            <a:extLst>
              <a:ext uri="{FF2B5EF4-FFF2-40B4-BE49-F238E27FC236}">
                <a16:creationId xmlns:a16="http://schemas.microsoft.com/office/drawing/2014/main" id="{8519FA1D-01C2-425F-B9AA-D69B4DD0A1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69" y="1478425"/>
            <a:ext cx="1202248" cy="108203"/>
          </a:xfrm>
          <a:prstGeom prst="rect">
            <a:avLst/>
          </a:prstGeom>
        </p:spPr>
      </p:pic>
      <p:sp>
        <p:nvSpPr>
          <p:cNvPr id="289" name="Rectangle 288">
            <a:extLst>
              <a:ext uri="{FF2B5EF4-FFF2-40B4-BE49-F238E27FC236}">
                <a16:creationId xmlns:a16="http://schemas.microsoft.com/office/drawing/2014/main" id="{DC0D803F-BF83-4194-8691-90B027BDF5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457200"/>
            <a:ext cx="7828359" cy="102614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s-MX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  <a:sym typeface="Arial"/>
            </a:endParaRPr>
          </a:p>
        </p:txBody>
      </p:sp>
      <p:sp>
        <p:nvSpPr>
          <p:cNvPr id="291" name="Rectangle 290">
            <a:extLst>
              <a:ext uri="{FF2B5EF4-FFF2-40B4-BE49-F238E27FC236}">
                <a16:creationId xmlns:a16="http://schemas.microsoft.com/office/drawing/2014/main" id="{4316132F-CC4B-4C96-9C75-95DC7CD489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39370" y="457200"/>
            <a:ext cx="1202248" cy="10261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s-MX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  <a:sym typeface="Arial"/>
            </a:endParaRPr>
          </a:p>
        </p:txBody>
      </p:sp>
      <p:sp useBgFill="1">
        <p:nvSpPr>
          <p:cNvPr id="293" name="Rectangle 292">
            <a:extLst>
              <a:ext uri="{FF2B5EF4-FFF2-40B4-BE49-F238E27FC236}">
                <a16:creationId xmlns:a16="http://schemas.microsoft.com/office/drawing/2014/main" id="{F93BE068-EB49-4EE8-B342-7FF888A468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618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  <a:sym typeface="Arial"/>
            </a:endParaRPr>
          </a:p>
        </p:txBody>
      </p:sp>
      <p:pic>
        <p:nvPicPr>
          <p:cNvPr id="295" name="Picture 294">
            <a:extLst>
              <a:ext uri="{FF2B5EF4-FFF2-40B4-BE49-F238E27FC236}">
                <a16:creationId xmlns:a16="http://schemas.microsoft.com/office/drawing/2014/main" id="{C1B05C9B-60E1-40F3-BB02-7DAF0B1F01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77" name="Google Shape;277;p18"/>
          <p:cNvSpPr txBox="1">
            <a:spLocks noGrp="1"/>
          </p:cNvSpPr>
          <p:nvPr>
            <p:ph type="body" idx="1"/>
          </p:nvPr>
        </p:nvSpPr>
        <p:spPr>
          <a:xfrm>
            <a:off x="482600" y="278947"/>
            <a:ext cx="7776497" cy="2383138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lvl="0" indent="0" defTabSz="91440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b="1" dirty="0"/>
              <a:t>Libreta de </a:t>
            </a:r>
            <a:r>
              <a:rPr lang="en-US" sz="1400" b="1" dirty="0" err="1"/>
              <a:t>evidencias</a:t>
            </a:r>
            <a:r>
              <a:rPr lang="en-US" sz="1400" b="1" dirty="0"/>
              <a:t> de las </a:t>
            </a:r>
            <a:r>
              <a:rPr lang="en-US" sz="1400" b="1" dirty="0" err="1"/>
              <a:t>progresiones</a:t>
            </a:r>
            <a:r>
              <a:rPr lang="en-US" sz="1400" b="1" dirty="0"/>
              <a:t> 1 a 4.</a:t>
            </a:r>
          </a:p>
          <a:p>
            <a:pPr marL="0" marR="0" lvl="0" indent="-228600" defTabSz="914400">
              <a:spcBef>
                <a:spcPts val="0"/>
              </a:spcBef>
              <a:spcAft>
                <a:spcPts val="600"/>
              </a:spcAft>
              <a:buClr>
                <a:srgbClr val="171717"/>
              </a:buClr>
              <a:buSzPts val="1350"/>
              <a:buFont typeface="Arial" panose="020B0604020202020204" pitchFamily="34" charset="0"/>
              <a:buChar char="•"/>
            </a:pPr>
            <a:r>
              <a:rPr lang="en-US" sz="1400" b="1" dirty="0"/>
              <a:t>1. Libreta con </a:t>
            </a:r>
            <a:r>
              <a:rPr lang="en-US" sz="1400" b="1" dirty="0" err="1"/>
              <a:t>el</a:t>
            </a:r>
            <a:r>
              <a:rPr lang="en-US" sz="1400" b="1" dirty="0"/>
              <a:t> </a:t>
            </a:r>
            <a:r>
              <a:rPr lang="en-US" sz="1400" b="1" dirty="0" err="1"/>
              <a:t>encuadre</a:t>
            </a:r>
            <a:r>
              <a:rPr lang="en-US" sz="1400" b="1" dirty="0"/>
              <a:t>. 20%.  12 de </a:t>
            </a:r>
            <a:r>
              <a:rPr lang="en-US" sz="1400" b="1" dirty="0" err="1"/>
              <a:t>septiembre</a:t>
            </a:r>
            <a:r>
              <a:rPr lang="en-US" sz="1400" b="1" dirty="0"/>
              <a:t>.</a:t>
            </a:r>
          </a:p>
          <a:p>
            <a:pPr marL="0" marR="0" lvl="0" indent="-228600" defTabSz="914400">
              <a:spcBef>
                <a:spcPts val="0"/>
              </a:spcBef>
              <a:spcAft>
                <a:spcPts val="600"/>
              </a:spcAft>
              <a:buClr>
                <a:srgbClr val="171717"/>
              </a:buClr>
              <a:buSzPts val="1350"/>
              <a:buFont typeface="Arial" panose="020B0604020202020204" pitchFamily="34" charset="0"/>
              <a:buChar char="•"/>
            </a:pPr>
            <a:r>
              <a:rPr lang="en-US" sz="1400" b="1" dirty="0"/>
              <a:t>2. Ejercicios de las </a:t>
            </a:r>
            <a:r>
              <a:rPr lang="en-US" sz="1400" b="1" dirty="0" err="1"/>
              <a:t>progresiones</a:t>
            </a:r>
            <a:r>
              <a:rPr lang="en-US" sz="1400" b="1" dirty="0"/>
              <a:t> 1 a 4 . 19 al 21 de </a:t>
            </a:r>
            <a:r>
              <a:rPr lang="en-US" sz="1400" b="1" dirty="0" err="1"/>
              <a:t>septiembre</a:t>
            </a:r>
            <a:r>
              <a:rPr lang="en-US" sz="1400" b="1" dirty="0"/>
              <a:t>. 30%</a:t>
            </a:r>
          </a:p>
          <a:p>
            <a:pPr marL="0" marR="0" lvl="0" indent="-228600" defTabSz="914400">
              <a:spcBef>
                <a:spcPts val="0"/>
              </a:spcBef>
              <a:spcAft>
                <a:spcPts val="600"/>
              </a:spcAft>
              <a:buClr>
                <a:srgbClr val="171717"/>
              </a:buClr>
              <a:buSzPts val="1350"/>
              <a:buFont typeface="Arial" panose="020B0604020202020204" pitchFamily="34" charset="0"/>
              <a:buChar char="•"/>
            </a:pPr>
            <a:r>
              <a:rPr lang="en-US" sz="1400" b="1" dirty="0"/>
              <a:t>3. Reporte de </a:t>
            </a:r>
            <a:r>
              <a:rPr lang="en-US" sz="1400" b="1" dirty="0" err="1"/>
              <a:t>lectura</a:t>
            </a:r>
            <a:r>
              <a:rPr lang="en-US" sz="1400" b="1" dirty="0"/>
              <a:t> mensual y </a:t>
            </a:r>
            <a:r>
              <a:rPr lang="en-US" sz="1400" b="1" dirty="0" err="1"/>
              <a:t>foro</a:t>
            </a:r>
            <a:r>
              <a:rPr lang="en-US" sz="1400" b="1" dirty="0"/>
              <a:t>. 20%  . 28 de </a:t>
            </a:r>
            <a:r>
              <a:rPr lang="en-US" sz="1400" b="1" dirty="0" err="1"/>
              <a:t>sep.</a:t>
            </a:r>
            <a:endParaRPr lang="en-US" sz="1400" b="1" dirty="0"/>
          </a:p>
          <a:p>
            <a:pPr marL="0" marR="0" lvl="0" indent="-228600" defTabSz="914400">
              <a:spcBef>
                <a:spcPts val="0"/>
              </a:spcBef>
              <a:spcAft>
                <a:spcPts val="600"/>
              </a:spcAft>
              <a:buClr>
                <a:srgbClr val="171717"/>
              </a:buClr>
              <a:buSzPts val="1350"/>
              <a:buFont typeface="Arial" panose="020B0604020202020204" pitchFamily="34" charset="0"/>
              <a:buChar char="•"/>
            </a:pPr>
            <a:r>
              <a:rPr lang="en-US" sz="1400" b="1" dirty="0"/>
              <a:t>6. Prueba objetiva. Progresión 1 a la 4. 30%. Martes</a:t>
            </a:r>
            <a:r>
              <a:rPr lang="es-MX" sz="1400" b="1" dirty="0"/>
              <a:t> 3 de octubre. Laboratorio de informática.</a:t>
            </a:r>
            <a:endParaRPr lang="en-US" sz="1400" b="1" dirty="0"/>
          </a:p>
        </p:txBody>
      </p:sp>
      <p:sp>
        <p:nvSpPr>
          <p:cNvPr id="297" name="Rectangle 296">
            <a:extLst>
              <a:ext uri="{FF2B5EF4-FFF2-40B4-BE49-F238E27FC236}">
                <a16:creationId xmlns:a16="http://schemas.microsoft.com/office/drawing/2014/main" id="{80C94170-18D0-486D-BF90-C5D8F24654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39" y="4657597"/>
            <a:ext cx="6726064" cy="206957"/>
          </a:xfrm>
          <a:prstGeom prst="rect">
            <a:avLst/>
          </a:prstGeom>
          <a:blipFill>
            <a:blip r:embed="rId7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  <a:sym typeface="Arial"/>
            </a:endParaRPr>
          </a:p>
        </p:txBody>
      </p:sp>
      <p:sp>
        <p:nvSpPr>
          <p:cNvPr id="299" name="Rectangle 298">
            <a:extLst>
              <a:ext uri="{FF2B5EF4-FFF2-40B4-BE49-F238E27FC236}">
                <a16:creationId xmlns:a16="http://schemas.microsoft.com/office/drawing/2014/main" id="{92F0C59B-04F6-4625-98E1-3A5809FD1D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3418017"/>
            <a:ext cx="6734003" cy="1245249"/>
          </a:xfrm>
          <a:prstGeom prst="rect">
            <a:avLst/>
          </a:prstGeom>
          <a:solidFill>
            <a:srgbClr val="0D0D0D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s-MX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  <a:sym typeface="Arial"/>
            </a:endParaRPr>
          </a:p>
        </p:txBody>
      </p:sp>
      <p:sp>
        <p:nvSpPr>
          <p:cNvPr id="276" name="Google Shape;276;p18"/>
          <p:cNvSpPr txBox="1">
            <a:spLocks noGrp="1"/>
          </p:cNvSpPr>
          <p:nvPr>
            <p:ph type="title"/>
          </p:nvPr>
        </p:nvSpPr>
        <p:spPr>
          <a:xfrm>
            <a:off x="510240" y="3535645"/>
            <a:ext cx="6097015" cy="983382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lvl="0" indent="0" algn="r" defTabSz="914400">
              <a:spcBef>
                <a:spcPct val="0"/>
              </a:spcBef>
              <a:spcAft>
                <a:spcPts val="0"/>
              </a:spcAft>
              <a:buClr>
                <a:schemeClr val="accent1"/>
              </a:buClr>
              <a:buSzPts val="3000"/>
            </a:pPr>
            <a:r>
              <a:rPr lang="en-US" sz="2000" dirty="0" err="1">
                <a:solidFill>
                  <a:srgbClr val="FFFFFF"/>
                </a:solidFill>
              </a:rPr>
              <a:t>Criterios</a:t>
            </a:r>
            <a:r>
              <a:rPr lang="en-US" sz="2000" dirty="0">
                <a:solidFill>
                  <a:srgbClr val="FFFFFF"/>
                </a:solidFill>
              </a:rPr>
              <a:t> de </a:t>
            </a:r>
            <a:r>
              <a:rPr lang="en-US" sz="2000" dirty="0" err="1">
                <a:solidFill>
                  <a:srgbClr val="FFFFFF"/>
                </a:solidFill>
              </a:rPr>
              <a:t>Evaluación</a:t>
            </a:r>
            <a:endParaRPr lang="en-US" sz="2000" dirty="0">
              <a:solidFill>
                <a:srgbClr val="FFFFFF"/>
              </a:solidFill>
            </a:endParaRPr>
          </a:p>
          <a:p>
            <a:pPr marL="0" lvl="0" indent="0" algn="r" defTabSz="914400">
              <a:spcBef>
                <a:spcPct val="0"/>
              </a:spcBef>
              <a:spcAft>
                <a:spcPts val="0"/>
              </a:spcAft>
              <a:buClr>
                <a:schemeClr val="accent1"/>
              </a:buClr>
              <a:buSzPts val="3000"/>
            </a:pPr>
            <a:r>
              <a:rPr lang="en-US" sz="2000" dirty="0">
                <a:solidFill>
                  <a:srgbClr val="FFFFFF"/>
                </a:solidFill>
              </a:rPr>
              <a:t>1° </a:t>
            </a:r>
            <a:r>
              <a:rPr lang="en-US" sz="2000" dirty="0" err="1">
                <a:solidFill>
                  <a:srgbClr val="FFFFFF"/>
                </a:solidFill>
              </a:rPr>
              <a:t>Periodo</a:t>
            </a:r>
            <a:endParaRPr lang="en-US" sz="2000" dirty="0">
              <a:solidFill>
                <a:srgbClr val="FFFFFF"/>
              </a:solidFill>
            </a:endParaRPr>
          </a:p>
          <a:p>
            <a:pPr marL="0" lvl="0" indent="0" algn="r" defTabSz="914400">
              <a:spcBef>
                <a:spcPct val="0"/>
              </a:spcBef>
              <a:spcAft>
                <a:spcPts val="0"/>
              </a:spcAft>
              <a:buClr>
                <a:schemeClr val="accent1"/>
              </a:buClr>
              <a:buSzPts val="3000"/>
            </a:pPr>
            <a:r>
              <a:rPr lang="en-US" sz="2000" dirty="0">
                <a:solidFill>
                  <a:srgbClr val="FFFFFF"/>
                </a:solidFill>
              </a:rPr>
              <a:t>Humanidades I</a:t>
            </a:r>
          </a:p>
        </p:txBody>
      </p:sp>
      <p:sp>
        <p:nvSpPr>
          <p:cNvPr id="301" name="Rectangle 300">
            <a:extLst>
              <a:ext uri="{FF2B5EF4-FFF2-40B4-BE49-F238E27FC236}">
                <a16:creationId xmlns:a16="http://schemas.microsoft.com/office/drawing/2014/main" id="{E94F92A3-106C-4644-B506-76132863E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41725" y="4643601"/>
            <a:ext cx="2310214" cy="206956"/>
          </a:xfrm>
          <a:prstGeom prst="rect">
            <a:avLst/>
          </a:prstGeom>
          <a:blipFill>
            <a:blip r:embed="rId8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  <a:sym typeface="Arial"/>
            </a:endParaRPr>
          </a:p>
        </p:txBody>
      </p:sp>
      <p:sp>
        <p:nvSpPr>
          <p:cNvPr id="303" name="Rectangle 302">
            <a:extLst>
              <a:ext uri="{FF2B5EF4-FFF2-40B4-BE49-F238E27FC236}">
                <a16:creationId xmlns:a16="http://schemas.microsoft.com/office/drawing/2014/main" id="{39D9C4DB-091C-47D0-BDA8-3375FF9989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41725" y="3418017"/>
            <a:ext cx="2307832" cy="12452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s-MX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  <a:sym typeface="Arial"/>
            </a:endParaRPr>
          </a:p>
        </p:txBody>
      </p:sp>
      <p:sp>
        <p:nvSpPr>
          <p:cNvPr id="278" name="Google Shape;278;p18"/>
          <p:cNvSpPr txBox="1"/>
          <p:nvPr/>
        </p:nvSpPr>
        <p:spPr>
          <a:xfrm>
            <a:off x="10374725" y="2993975"/>
            <a:ext cx="6317100" cy="737100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000">
        <p15:prstTrans prst="origami"/>
        <p:sndAc>
          <p:stSnd>
            <p:snd r:embed="rId3" name="chimes.wav"/>
          </p:stSnd>
        </p:sndAc>
      </p:transition>
    </mc:Choice>
    <mc:Fallback>
      <p:transition spd="slow">
        <p:fade/>
        <p:sndAc>
          <p:stSnd>
            <p:snd r:embed="rId3" name="chimes.wav"/>
          </p:stSnd>
        </p:sndAc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3" name="Picture 282">
            <a:extLst>
              <a:ext uri="{FF2B5EF4-FFF2-40B4-BE49-F238E27FC236}">
                <a16:creationId xmlns:a16="http://schemas.microsoft.com/office/drawing/2014/main" id="{AC3E6C53-102E-4ACA-BCBB-3CC973B99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285" name="Picture 284">
            <a:extLst>
              <a:ext uri="{FF2B5EF4-FFF2-40B4-BE49-F238E27FC236}">
                <a16:creationId xmlns:a16="http://schemas.microsoft.com/office/drawing/2014/main" id="{E4655D52-F2FA-4137-8A31-499A4FE629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7680"/>
            <a:ext cx="7828359" cy="240873"/>
          </a:xfrm>
          <a:prstGeom prst="rect">
            <a:avLst/>
          </a:prstGeom>
        </p:spPr>
      </p:pic>
      <p:pic>
        <p:nvPicPr>
          <p:cNvPr id="287" name="Picture 286">
            <a:extLst>
              <a:ext uri="{FF2B5EF4-FFF2-40B4-BE49-F238E27FC236}">
                <a16:creationId xmlns:a16="http://schemas.microsoft.com/office/drawing/2014/main" id="{8519FA1D-01C2-425F-B9AA-D69B4DD0A1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69" y="1478425"/>
            <a:ext cx="1202248" cy="108203"/>
          </a:xfrm>
          <a:prstGeom prst="rect">
            <a:avLst/>
          </a:prstGeom>
        </p:spPr>
      </p:pic>
      <p:sp>
        <p:nvSpPr>
          <p:cNvPr id="289" name="Rectangle 288">
            <a:extLst>
              <a:ext uri="{FF2B5EF4-FFF2-40B4-BE49-F238E27FC236}">
                <a16:creationId xmlns:a16="http://schemas.microsoft.com/office/drawing/2014/main" id="{DC0D803F-BF83-4194-8691-90B027BDF5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457200"/>
            <a:ext cx="7828359" cy="102614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s-MX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  <a:sym typeface="Arial"/>
            </a:endParaRPr>
          </a:p>
        </p:txBody>
      </p:sp>
      <p:sp>
        <p:nvSpPr>
          <p:cNvPr id="291" name="Rectangle 290">
            <a:extLst>
              <a:ext uri="{FF2B5EF4-FFF2-40B4-BE49-F238E27FC236}">
                <a16:creationId xmlns:a16="http://schemas.microsoft.com/office/drawing/2014/main" id="{4316132F-CC4B-4C96-9C75-95DC7CD489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39370" y="457200"/>
            <a:ext cx="1202248" cy="10261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s-MX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  <a:sym typeface="Arial"/>
            </a:endParaRPr>
          </a:p>
        </p:txBody>
      </p:sp>
      <p:sp>
        <p:nvSpPr>
          <p:cNvPr id="293" name="Rectangle 292">
            <a:extLst>
              <a:ext uri="{FF2B5EF4-FFF2-40B4-BE49-F238E27FC236}">
                <a16:creationId xmlns:a16="http://schemas.microsoft.com/office/drawing/2014/main" id="{273E8A9A-DA4B-4F12-9331-219EBE5235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61332" y="0"/>
            <a:ext cx="688225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s-MX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  <a:sym typeface="Arial"/>
            </a:endParaRPr>
          </a:p>
        </p:txBody>
      </p:sp>
      <p:pic>
        <p:nvPicPr>
          <p:cNvPr id="295" name="Picture 294">
            <a:extLst>
              <a:ext uri="{FF2B5EF4-FFF2-40B4-BE49-F238E27FC236}">
                <a16:creationId xmlns:a16="http://schemas.microsoft.com/office/drawing/2014/main" id="{1C4DCE7A-0E46-404B-9E0D-E93DC7B2A8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97" name="Rectangle 296">
            <a:extLst>
              <a:ext uri="{FF2B5EF4-FFF2-40B4-BE49-F238E27FC236}">
                <a16:creationId xmlns:a16="http://schemas.microsoft.com/office/drawing/2014/main" id="{ADD673B7-F6B7-43EE-936B-D09F3A337A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461332" cy="51435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88900" dist="381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  <a:sym typeface="Arial"/>
            </a:endParaRPr>
          </a:p>
        </p:txBody>
      </p:sp>
      <p:sp>
        <p:nvSpPr>
          <p:cNvPr id="276" name="Google Shape;276;p18"/>
          <p:cNvSpPr txBox="1">
            <a:spLocks noGrp="1"/>
          </p:cNvSpPr>
          <p:nvPr>
            <p:ph type="title"/>
          </p:nvPr>
        </p:nvSpPr>
        <p:spPr>
          <a:xfrm>
            <a:off x="5078136" y="482599"/>
            <a:ext cx="3272185" cy="3904457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lvl="0" indent="0" algn="r" defTabSz="914400">
              <a:spcBef>
                <a:spcPct val="0"/>
              </a:spcBef>
              <a:spcAft>
                <a:spcPts val="0"/>
              </a:spcAft>
              <a:buClr>
                <a:schemeClr val="accent1"/>
              </a:buClr>
              <a:buSzPts val="3000"/>
            </a:pPr>
            <a:r>
              <a:rPr lang="en-US" sz="3600" dirty="0" err="1">
                <a:solidFill>
                  <a:schemeClr val="accent1"/>
                </a:solidFill>
              </a:rPr>
              <a:t>Criterios</a:t>
            </a:r>
            <a:r>
              <a:rPr lang="en-US" sz="3600" dirty="0">
                <a:solidFill>
                  <a:schemeClr val="accent1"/>
                </a:solidFill>
              </a:rPr>
              <a:t> de </a:t>
            </a:r>
            <a:r>
              <a:rPr lang="en-US" sz="3600" dirty="0" err="1">
                <a:solidFill>
                  <a:schemeClr val="accent1"/>
                </a:solidFill>
              </a:rPr>
              <a:t>Evaluación</a:t>
            </a:r>
            <a:endParaRPr lang="en-US" sz="3600" dirty="0">
              <a:solidFill>
                <a:schemeClr val="accent1"/>
              </a:solidFill>
            </a:endParaRPr>
          </a:p>
          <a:p>
            <a:pPr marL="0" lvl="0" indent="0" algn="r" defTabSz="914400">
              <a:spcBef>
                <a:spcPct val="0"/>
              </a:spcBef>
              <a:spcAft>
                <a:spcPts val="0"/>
              </a:spcAft>
              <a:buClr>
                <a:schemeClr val="accent1"/>
              </a:buClr>
              <a:buSzPts val="3000"/>
            </a:pPr>
            <a:r>
              <a:rPr lang="en-US" sz="3600" dirty="0">
                <a:solidFill>
                  <a:schemeClr val="accent1"/>
                </a:solidFill>
              </a:rPr>
              <a:t>2° </a:t>
            </a:r>
            <a:r>
              <a:rPr lang="en-US" sz="3600" dirty="0" err="1">
                <a:solidFill>
                  <a:schemeClr val="accent1"/>
                </a:solidFill>
              </a:rPr>
              <a:t>Periodo</a:t>
            </a:r>
            <a:endParaRPr lang="en-US" sz="3600" dirty="0">
              <a:solidFill>
                <a:schemeClr val="accent1"/>
              </a:solidFill>
            </a:endParaRPr>
          </a:p>
          <a:p>
            <a:pPr marL="0" lvl="0" indent="0" algn="r" defTabSz="914400">
              <a:spcBef>
                <a:spcPct val="0"/>
              </a:spcBef>
              <a:spcAft>
                <a:spcPts val="0"/>
              </a:spcAft>
              <a:buClr>
                <a:schemeClr val="accent1"/>
              </a:buClr>
              <a:buSzPts val="3000"/>
            </a:pPr>
            <a:r>
              <a:rPr lang="en-US" sz="3600" dirty="0">
                <a:solidFill>
                  <a:schemeClr val="accent1"/>
                </a:solidFill>
              </a:rPr>
              <a:t>Humanidades I</a:t>
            </a:r>
          </a:p>
        </p:txBody>
      </p:sp>
      <p:sp>
        <p:nvSpPr>
          <p:cNvPr id="277" name="Google Shape;277;p18"/>
          <p:cNvSpPr txBox="1">
            <a:spLocks noGrp="1"/>
          </p:cNvSpPr>
          <p:nvPr>
            <p:ph type="body" idx="1"/>
          </p:nvPr>
        </p:nvSpPr>
        <p:spPr>
          <a:xfrm>
            <a:off x="620853" y="376084"/>
            <a:ext cx="4057656" cy="4165830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0" lvl="0" indent="-228600" defTabSz="9144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b="1" dirty="0"/>
              <a:t>Libreta de </a:t>
            </a:r>
            <a:r>
              <a:rPr lang="en-US" sz="1400" b="1" dirty="0" err="1"/>
              <a:t>evidencias</a:t>
            </a:r>
            <a:r>
              <a:rPr lang="en-US" sz="1400" b="1" dirty="0"/>
              <a:t> de las </a:t>
            </a:r>
            <a:r>
              <a:rPr lang="en-US" sz="1400" b="1" dirty="0" err="1"/>
              <a:t>progresiones</a:t>
            </a:r>
            <a:r>
              <a:rPr lang="en-US" sz="1400" b="1" dirty="0"/>
              <a:t> 5 a l a 8. .</a:t>
            </a:r>
          </a:p>
          <a:p>
            <a:pPr marL="0" marR="0" lvl="0" indent="-228600" defTabSz="914400">
              <a:spcBef>
                <a:spcPts val="0"/>
              </a:spcBef>
              <a:spcAft>
                <a:spcPts val="600"/>
              </a:spcAft>
              <a:buClr>
                <a:srgbClr val="171717"/>
              </a:buClr>
              <a:buSzPts val="1350"/>
              <a:buFont typeface="Arial" panose="020B0604020202020204" pitchFamily="34" charset="0"/>
              <a:buChar char="•"/>
            </a:pPr>
            <a:r>
              <a:rPr lang="en-US" sz="1400" b="1" dirty="0"/>
              <a:t>1. Libro de </a:t>
            </a:r>
            <a:r>
              <a:rPr lang="en-US" sz="1400" b="1" dirty="0" err="1"/>
              <a:t>texto</a:t>
            </a:r>
            <a:r>
              <a:rPr lang="en-US" sz="1400" b="1" dirty="0"/>
              <a:t>. 10%.  24 al 26 de octubre.</a:t>
            </a:r>
          </a:p>
          <a:p>
            <a:pPr marL="0" marR="0" lvl="0" indent="-228600" defTabSz="914400">
              <a:spcBef>
                <a:spcPts val="0"/>
              </a:spcBef>
              <a:spcAft>
                <a:spcPts val="600"/>
              </a:spcAft>
              <a:buClr>
                <a:srgbClr val="171717"/>
              </a:buClr>
              <a:buSzPts val="1350"/>
              <a:buFont typeface="Arial" panose="020B0604020202020204" pitchFamily="34" charset="0"/>
              <a:buChar char="•"/>
            </a:pPr>
            <a:r>
              <a:rPr lang="en-US" sz="1400" b="1" dirty="0"/>
              <a:t>2. Ejercicios de las </a:t>
            </a:r>
            <a:r>
              <a:rPr lang="en-US" sz="1400" b="1" dirty="0" err="1"/>
              <a:t>progresiones</a:t>
            </a:r>
            <a:r>
              <a:rPr lang="en-US" sz="1400" b="1" dirty="0"/>
              <a:t> 5 a la 8.31 de octubre al 1 de </a:t>
            </a:r>
            <a:r>
              <a:rPr lang="en-US" sz="1400" b="1" dirty="0" err="1"/>
              <a:t>noviembre</a:t>
            </a:r>
            <a:r>
              <a:rPr lang="en-US" sz="1400" b="1" dirty="0"/>
              <a:t>. 30%</a:t>
            </a:r>
          </a:p>
          <a:p>
            <a:pPr marL="0" marR="0" lvl="0" indent="-228600" defTabSz="914400">
              <a:spcBef>
                <a:spcPts val="0"/>
              </a:spcBef>
              <a:spcAft>
                <a:spcPts val="600"/>
              </a:spcAft>
              <a:buClr>
                <a:srgbClr val="171717"/>
              </a:buClr>
              <a:buSzPts val="1350"/>
              <a:buFont typeface="Arial" panose="020B0604020202020204" pitchFamily="34" charset="0"/>
              <a:buChar char="•"/>
            </a:pPr>
            <a:r>
              <a:rPr lang="en-US" sz="1400" b="1" dirty="0"/>
              <a:t>3. Reporte de </a:t>
            </a:r>
            <a:r>
              <a:rPr lang="en-US" sz="1400" b="1" dirty="0" err="1"/>
              <a:t>lectura</a:t>
            </a:r>
            <a:r>
              <a:rPr lang="en-US" sz="1400" b="1" dirty="0"/>
              <a:t> mensual y Semana de la </a:t>
            </a:r>
            <a:r>
              <a:rPr lang="en-US" sz="1400" b="1" dirty="0" err="1"/>
              <a:t>lectura</a:t>
            </a:r>
            <a:r>
              <a:rPr lang="en-US" sz="1400" b="1" dirty="0"/>
              <a:t>. 30%  . 12 oct.</a:t>
            </a:r>
          </a:p>
          <a:p>
            <a:pPr marL="0" marR="0" lvl="0" indent="-228600" defTabSz="914400">
              <a:spcBef>
                <a:spcPts val="0"/>
              </a:spcBef>
              <a:spcAft>
                <a:spcPts val="600"/>
              </a:spcAft>
              <a:buClr>
                <a:srgbClr val="171717"/>
              </a:buClr>
              <a:buSzPts val="1350"/>
              <a:buFont typeface="Arial" panose="020B0604020202020204" pitchFamily="34" charset="0"/>
              <a:buChar char="•"/>
            </a:pPr>
            <a:r>
              <a:rPr lang="en-US" sz="1400" b="1" dirty="0"/>
              <a:t>4. Prueba objetiva. Progresión 5 a la 8. 30%. </a:t>
            </a:r>
            <a:r>
              <a:rPr lang="es-MX" sz="1400" b="1" dirty="0"/>
              <a:t>Martes 7 de noviembre. Laboratorio de informática.</a:t>
            </a:r>
            <a:endParaRPr lang="en-US" sz="1400" b="1" dirty="0"/>
          </a:p>
          <a:p>
            <a:pPr marL="0" marR="0" lvl="0" indent="-228600" defTabSz="914400"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1350"/>
              <a:buFont typeface="Arial" panose="020B0604020202020204" pitchFamily="34" charset="0"/>
              <a:buChar char="•"/>
            </a:pPr>
            <a:endParaRPr lang="en-US" sz="1400" b="1" dirty="0"/>
          </a:p>
          <a:p>
            <a:pPr marL="0" marR="0" lvl="0" indent="-228600" defTabSz="914400"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1350"/>
              <a:buFont typeface="Arial" panose="020B0604020202020204" pitchFamily="34" charset="0"/>
              <a:buChar char="•"/>
            </a:pPr>
            <a:endParaRPr lang="en-US" sz="1400" b="1" dirty="0"/>
          </a:p>
          <a:p>
            <a:pPr marL="0" marR="0" lvl="0" indent="-228600" defTabSz="914400">
              <a:spcBef>
                <a:spcPts val="0"/>
              </a:spcBef>
              <a:spcAft>
                <a:spcPts val="600"/>
              </a:spcAft>
              <a:buClr>
                <a:srgbClr val="171717"/>
              </a:buClr>
              <a:buSzPts val="1350"/>
              <a:buFont typeface="Arial" panose="020B0604020202020204" pitchFamily="34" charset="0"/>
              <a:buChar char="•"/>
            </a:pPr>
            <a:endParaRPr lang="en-US" sz="1400" b="1" dirty="0"/>
          </a:p>
          <a:p>
            <a:pPr marL="0" marR="0" lvl="0" indent="-228600" defTabSz="914400">
              <a:spcBef>
                <a:spcPts val="0"/>
              </a:spcBef>
              <a:spcAft>
                <a:spcPts val="600"/>
              </a:spcAft>
              <a:buClr>
                <a:srgbClr val="171717"/>
              </a:buClr>
              <a:buSzPts val="1350"/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marR="0" lvl="0" indent="-228600" defTabSz="914400">
              <a:spcBef>
                <a:spcPts val="0"/>
              </a:spcBef>
              <a:spcAft>
                <a:spcPts val="600"/>
              </a:spcAft>
              <a:buClr>
                <a:srgbClr val="171717"/>
              </a:buClr>
              <a:buSzPts val="1350"/>
              <a:buFont typeface="Arial" panose="020B0604020202020204" pitchFamily="34" charset="0"/>
              <a:buChar char="•"/>
            </a:pPr>
            <a:endParaRPr lang="en-US" sz="1400" b="1" dirty="0"/>
          </a:p>
        </p:txBody>
      </p:sp>
      <p:sp>
        <p:nvSpPr>
          <p:cNvPr id="278" name="Google Shape;278;p18"/>
          <p:cNvSpPr txBox="1"/>
          <p:nvPr/>
        </p:nvSpPr>
        <p:spPr>
          <a:xfrm>
            <a:off x="10374725" y="2993975"/>
            <a:ext cx="6317100" cy="737100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3335667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000">
        <p15:prstTrans prst="origami"/>
        <p:sndAc>
          <p:stSnd>
            <p:snd r:embed="rId3" name="chimes.wav"/>
          </p:stSnd>
        </p:sndAc>
      </p:transition>
    </mc:Choice>
    <mc:Fallback>
      <p:transition spd="slow">
        <p:fade/>
        <p:sndAc>
          <p:stSnd>
            <p:snd r:embed="rId3" name="chimes.wav"/>
          </p:stSnd>
        </p:sndAc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>
            <a:extLst>
              <a:ext uri="{FF2B5EF4-FFF2-40B4-BE49-F238E27FC236}">
                <a16:creationId xmlns:a16="http://schemas.microsoft.com/office/drawing/2014/main" id="{67DD4E9C-594D-4AA8-9211-AD4CFEB71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1708" y="78806"/>
            <a:ext cx="6552384" cy="1114200"/>
          </a:xfrm>
        </p:spPr>
        <p:txBody>
          <a:bodyPr>
            <a:normAutofit fontScale="90000"/>
          </a:bodyPr>
          <a:lstStyle/>
          <a:p>
            <a:br>
              <a:rPr lang="es-MX" dirty="0"/>
            </a:br>
            <a:r>
              <a:rPr lang="es-MX" dirty="0"/>
              <a:t>     Fechas importantes del semestre</a:t>
            </a:r>
            <a:br>
              <a:rPr lang="es-MX" dirty="0"/>
            </a:br>
            <a:r>
              <a:rPr lang="es-MX" dirty="0"/>
              <a:t>                        2023B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493658" y="1275606"/>
            <a:ext cx="5832648" cy="41148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s-MX" sz="1350" dirty="0"/>
              <a:t> Calendario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800713" y="2085306"/>
            <a:ext cx="2766305" cy="277134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ctr"/>
            <a:r>
              <a:rPr lang="es-MX" sz="1900" dirty="0"/>
              <a:t>Etapa de extraordinarios </a:t>
            </a:r>
          </a:p>
          <a:p>
            <a:pPr algn="ctr"/>
            <a:r>
              <a:rPr lang="es-MX" sz="1900" dirty="0"/>
              <a:t>Primera.</a:t>
            </a:r>
          </a:p>
          <a:p>
            <a:pPr algn="ctr"/>
            <a:r>
              <a:rPr lang="es-MX" sz="1900" dirty="0"/>
              <a:t>4 al 6 septiembre del 2023 </a:t>
            </a:r>
          </a:p>
          <a:p>
            <a:pPr algn="ctr"/>
            <a:r>
              <a:rPr lang="es-MX" sz="1900" dirty="0"/>
              <a:t>Segunda. </a:t>
            </a:r>
          </a:p>
          <a:p>
            <a:pPr algn="ctr"/>
            <a:r>
              <a:rPr lang="es-MX" sz="1900" dirty="0"/>
              <a:t>3 al 5 de octubre del 2023.</a:t>
            </a:r>
          </a:p>
          <a:p>
            <a:pPr algn="ctr"/>
            <a:r>
              <a:rPr lang="es-MX" sz="1900" dirty="0"/>
              <a:t>Tercera</a:t>
            </a:r>
          </a:p>
          <a:p>
            <a:pPr algn="ctr"/>
            <a:r>
              <a:rPr lang="es-MX" sz="1900" dirty="0"/>
              <a:t>21 al 23 de noviembre del 2023</a:t>
            </a:r>
          </a:p>
          <a:p>
            <a:pPr algn="ctr"/>
            <a:r>
              <a:rPr lang="es-MX" sz="1900" dirty="0"/>
              <a:t>Cuarta </a:t>
            </a:r>
          </a:p>
          <a:p>
            <a:pPr algn="ctr"/>
            <a:r>
              <a:rPr lang="es-MX" sz="1900" dirty="0"/>
              <a:t>6 al 8 de febrero  del 2024</a:t>
            </a:r>
          </a:p>
          <a:p>
            <a:pPr algn="ctr"/>
            <a:endParaRPr lang="es-MX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239388" y="1941110"/>
            <a:ext cx="2766306" cy="2915544"/>
          </a:xfrm>
          <a:solidFill>
            <a:srgbClr val="00B0F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pPr algn="ctr"/>
            <a:r>
              <a:rPr lang="es-MX" sz="2600" i="1" u="sng" dirty="0"/>
              <a:t>Consejo consultivo</a:t>
            </a:r>
          </a:p>
          <a:p>
            <a:pPr algn="ctr"/>
            <a:r>
              <a:rPr lang="es-MX" sz="2900" dirty="0"/>
              <a:t>29 septiembre 2023</a:t>
            </a:r>
          </a:p>
          <a:p>
            <a:pPr algn="ctr"/>
            <a:r>
              <a:rPr lang="es-MX" sz="2900" dirty="0"/>
              <a:t>27 de octubre del 2023</a:t>
            </a:r>
          </a:p>
          <a:p>
            <a:pPr algn="ctr"/>
            <a:r>
              <a:rPr lang="es-MX" sz="2900" dirty="0"/>
              <a:t>24 de noviembre del 2023</a:t>
            </a:r>
          </a:p>
          <a:p>
            <a:pPr algn="ctr"/>
            <a:r>
              <a:rPr lang="es-MX" sz="2900" dirty="0"/>
              <a:t>26 de enero 2024</a:t>
            </a:r>
            <a:r>
              <a:rPr lang="es-MX" dirty="0"/>
              <a:t>.</a:t>
            </a:r>
          </a:p>
          <a:p>
            <a:pPr marL="0" indent="0" algn="ctr">
              <a:buNone/>
            </a:pPr>
            <a:r>
              <a:rPr lang="es-MX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8221078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000">
        <p15:prstTrans prst="origami"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3" name="Picture 282">
            <a:extLst>
              <a:ext uri="{FF2B5EF4-FFF2-40B4-BE49-F238E27FC236}">
                <a16:creationId xmlns:a16="http://schemas.microsoft.com/office/drawing/2014/main" id="{AC3E6C53-102E-4ACA-BCBB-3CC973B99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285" name="Picture 284">
            <a:extLst>
              <a:ext uri="{FF2B5EF4-FFF2-40B4-BE49-F238E27FC236}">
                <a16:creationId xmlns:a16="http://schemas.microsoft.com/office/drawing/2014/main" id="{E4655D52-F2FA-4137-8A31-499A4FE629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7680"/>
            <a:ext cx="7828359" cy="240873"/>
          </a:xfrm>
          <a:prstGeom prst="rect">
            <a:avLst/>
          </a:prstGeom>
        </p:spPr>
      </p:pic>
      <p:pic>
        <p:nvPicPr>
          <p:cNvPr id="287" name="Picture 286">
            <a:extLst>
              <a:ext uri="{FF2B5EF4-FFF2-40B4-BE49-F238E27FC236}">
                <a16:creationId xmlns:a16="http://schemas.microsoft.com/office/drawing/2014/main" id="{8519FA1D-01C2-425F-B9AA-D69B4DD0A1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69" y="1478425"/>
            <a:ext cx="1202248" cy="108203"/>
          </a:xfrm>
          <a:prstGeom prst="rect">
            <a:avLst/>
          </a:prstGeom>
        </p:spPr>
      </p:pic>
      <p:sp>
        <p:nvSpPr>
          <p:cNvPr id="289" name="Rectangle 288">
            <a:extLst>
              <a:ext uri="{FF2B5EF4-FFF2-40B4-BE49-F238E27FC236}">
                <a16:creationId xmlns:a16="http://schemas.microsoft.com/office/drawing/2014/main" id="{DC0D803F-BF83-4194-8691-90B027BDF5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457200"/>
            <a:ext cx="7828359" cy="102614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s-MX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  <a:sym typeface="Arial"/>
            </a:endParaRPr>
          </a:p>
        </p:txBody>
      </p:sp>
      <p:sp>
        <p:nvSpPr>
          <p:cNvPr id="291" name="Rectangle 290">
            <a:extLst>
              <a:ext uri="{FF2B5EF4-FFF2-40B4-BE49-F238E27FC236}">
                <a16:creationId xmlns:a16="http://schemas.microsoft.com/office/drawing/2014/main" id="{4316132F-CC4B-4C96-9C75-95DC7CD489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39370" y="457200"/>
            <a:ext cx="1202248" cy="10261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s-MX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  <a:sym typeface="Arial"/>
            </a:endParaRPr>
          </a:p>
        </p:txBody>
      </p:sp>
      <p:sp useBgFill="1">
        <p:nvSpPr>
          <p:cNvPr id="293" name="Rectangle 292">
            <a:extLst>
              <a:ext uri="{FF2B5EF4-FFF2-40B4-BE49-F238E27FC236}">
                <a16:creationId xmlns:a16="http://schemas.microsoft.com/office/drawing/2014/main" id="{4B0FA309-807F-4C17-98EF-A3BA7388E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618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  <a:sym typeface="Arial"/>
            </a:endParaRPr>
          </a:p>
        </p:txBody>
      </p:sp>
      <p:pic>
        <p:nvPicPr>
          <p:cNvPr id="295" name="Picture 294">
            <a:extLst>
              <a:ext uri="{FF2B5EF4-FFF2-40B4-BE49-F238E27FC236}">
                <a16:creationId xmlns:a16="http://schemas.microsoft.com/office/drawing/2014/main" id="{2642A87B-CAE9-4F8F-B293-28388E45D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97" name="Rectangle 296">
            <a:extLst>
              <a:ext uri="{FF2B5EF4-FFF2-40B4-BE49-F238E27FC236}">
                <a16:creationId xmlns:a16="http://schemas.microsoft.com/office/drawing/2014/main" id="{C8FA1749-B91A-40E7-AD01-0B9C9C6AF7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83395" y="0"/>
            <a:ext cx="5664708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  <a:sym typeface="Arial"/>
            </a:endParaRPr>
          </a:p>
        </p:txBody>
      </p:sp>
      <p:pic>
        <p:nvPicPr>
          <p:cNvPr id="299" name="Picture 298">
            <a:extLst>
              <a:ext uri="{FF2B5EF4-FFF2-40B4-BE49-F238E27FC236}">
                <a16:creationId xmlns:a16="http://schemas.microsoft.com/office/drawing/2014/main" id="{3B7A934F-FFF7-4353-83D3-4EF66E93EE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54533"/>
            <a:ext cx="3723894" cy="108501"/>
          </a:xfrm>
          <a:prstGeom prst="rect">
            <a:avLst/>
          </a:prstGeom>
        </p:spPr>
      </p:pic>
      <p:sp>
        <p:nvSpPr>
          <p:cNvPr id="301" name="Rectangle 300">
            <a:extLst>
              <a:ext uri="{FF2B5EF4-FFF2-40B4-BE49-F238E27FC236}">
                <a16:creationId xmlns:a16="http://schemas.microsoft.com/office/drawing/2014/main" id="{700676C8-6DE8-47DD-9A23-D42063A12E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379073"/>
            <a:ext cx="3723424" cy="2385354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s-MX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  <a:sym typeface="Arial"/>
            </a:endParaRPr>
          </a:p>
        </p:txBody>
      </p:sp>
      <p:sp>
        <p:nvSpPr>
          <p:cNvPr id="276" name="Google Shape;276;p18"/>
          <p:cNvSpPr txBox="1">
            <a:spLocks noGrp="1"/>
          </p:cNvSpPr>
          <p:nvPr>
            <p:ph type="title"/>
          </p:nvPr>
        </p:nvSpPr>
        <p:spPr>
          <a:xfrm>
            <a:off x="510240" y="1547446"/>
            <a:ext cx="2804460" cy="1995789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0" lvl="0" indent="0" algn="r" defTabSz="914400">
              <a:spcBef>
                <a:spcPct val="0"/>
              </a:spcBef>
              <a:spcAft>
                <a:spcPts val="0"/>
              </a:spcAft>
              <a:buClr>
                <a:schemeClr val="accent1"/>
              </a:buClr>
              <a:buSzPts val="3000"/>
            </a:pPr>
            <a:r>
              <a:rPr lang="en-US" sz="2600" dirty="0" err="1">
                <a:solidFill>
                  <a:srgbClr val="FFFFFF"/>
                </a:solidFill>
              </a:rPr>
              <a:t>Criterios</a:t>
            </a:r>
            <a:r>
              <a:rPr lang="en-US" sz="2600" dirty="0">
                <a:solidFill>
                  <a:srgbClr val="FFFFFF"/>
                </a:solidFill>
              </a:rPr>
              <a:t> de </a:t>
            </a:r>
            <a:r>
              <a:rPr lang="en-US" sz="2600" dirty="0" err="1">
                <a:solidFill>
                  <a:srgbClr val="FFFFFF"/>
                </a:solidFill>
              </a:rPr>
              <a:t>Evaluación</a:t>
            </a:r>
            <a:endParaRPr lang="en-US" sz="2600" dirty="0">
              <a:solidFill>
                <a:srgbClr val="FFFFFF"/>
              </a:solidFill>
            </a:endParaRPr>
          </a:p>
          <a:p>
            <a:pPr marL="0" lvl="0" indent="0" algn="r" defTabSz="914400">
              <a:spcBef>
                <a:spcPct val="0"/>
              </a:spcBef>
              <a:spcAft>
                <a:spcPts val="0"/>
              </a:spcAft>
              <a:buClr>
                <a:schemeClr val="accent1"/>
              </a:buClr>
              <a:buSzPts val="3000"/>
            </a:pPr>
            <a:r>
              <a:rPr lang="en-US" sz="2600" dirty="0">
                <a:solidFill>
                  <a:srgbClr val="FFFFFF"/>
                </a:solidFill>
              </a:rPr>
              <a:t>3° </a:t>
            </a:r>
            <a:r>
              <a:rPr lang="en-US" sz="2600" dirty="0" err="1">
                <a:solidFill>
                  <a:srgbClr val="FFFFFF"/>
                </a:solidFill>
              </a:rPr>
              <a:t>Periodo</a:t>
            </a:r>
            <a:endParaRPr lang="en-US" sz="2600" dirty="0">
              <a:solidFill>
                <a:srgbClr val="FFFFFF"/>
              </a:solidFill>
            </a:endParaRPr>
          </a:p>
          <a:p>
            <a:pPr marL="0" lvl="0" indent="0" algn="r" defTabSz="914400">
              <a:spcBef>
                <a:spcPct val="0"/>
              </a:spcBef>
              <a:spcAft>
                <a:spcPts val="0"/>
              </a:spcAft>
              <a:buClr>
                <a:schemeClr val="accent1"/>
              </a:buClr>
              <a:buSzPts val="3000"/>
            </a:pPr>
            <a:r>
              <a:rPr lang="en-US" sz="2600" dirty="0">
                <a:solidFill>
                  <a:srgbClr val="FFFFFF"/>
                </a:solidFill>
              </a:rPr>
              <a:t>Humanidades I</a:t>
            </a:r>
          </a:p>
        </p:txBody>
      </p:sp>
      <p:sp>
        <p:nvSpPr>
          <p:cNvPr id="277" name="Google Shape;277;p18"/>
          <p:cNvSpPr txBox="1">
            <a:spLocks noGrp="1"/>
          </p:cNvSpPr>
          <p:nvPr>
            <p:ph type="body" idx="1"/>
          </p:nvPr>
        </p:nvSpPr>
        <p:spPr>
          <a:xfrm>
            <a:off x="3892120" y="213852"/>
            <a:ext cx="4766898" cy="4409303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0" marR="0" lvl="0" indent="-228600" defTabSz="914400">
              <a:spcBef>
                <a:spcPts val="0"/>
              </a:spcBef>
              <a:spcAft>
                <a:spcPts val="600"/>
              </a:spcAft>
              <a:buClr>
                <a:srgbClr val="171717"/>
              </a:buClr>
              <a:buSzPts val="1350"/>
              <a:buFont typeface="Arial" panose="020B0604020202020204" pitchFamily="34" charset="0"/>
              <a:buChar char="•"/>
            </a:pPr>
            <a:endParaRPr lang="en-US" sz="1500" dirty="0">
              <a:solidFill>
                <a:srgbClr val="FFFFFF"/>
              </a:solidFill>
            </a:endParaRPr>
          </a:p>
          <a:p>
            <a:pPr marL="0" marR="0" lvl="0" indent="-228600" defTabSz="914400">
              <a:spcBef>
                <a:spcPts val="0"/>
              </a:spcBef>
              <a:spcAft>
                <a:spcPts val="600"/>
              </a:spcAft>
              <a:buClr>
                <a:srgbClr val="171717"/>
              </a:buClr>
              <a:buSzPts val="1350"/>
              <a:buFont typeface="Arial" panose="020B0604020202020204" pitchFamily="34" charset="0"/>
              <a:buChar char="•"/>
            </a:pPr>
            <a:endParaRPr lang="en-US" sz="1500" b="1" dirty="0">
              <a:solidFill>
                <a:srgbClr val="FFFFFF"/>
              </a:solidFill>
            </a:endParaRPr>
          </a:p>
        </p:txBody>
      </p:sp>
      <p:sp>
        <p:nvSpPr>
          <p:cNvPr id="278" name="Google Shape;278;p18"/>
          <p:cNvSpPr txBox="1"/>
          <p:nvPr/>
        </p:nvSpPr>
        <p:spPr>
          <a:xfrm>
            <a:off x="10374725" y="2993975"/>
            <a:ext cx="6317100" cy="737100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BDEF52B1-B923-0D47-AA01-D34C2182CA53}"/>
              </a:ext>
            </a:extLst>
          </p:cNvPr>
          <p:cNvSpPr txBox="1"/>
          <p:nvPr/>
        </p:nvSpPr>
        <p:spPr>
          <a:xfrm>
            <a:off x="3961893" y="339213"/>
            <a:ext cx="4983004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Libreta de </a:t>
            </a:r>
            <a:r>
              <a:rPr kumimoji="0" lang="en-US" sz="14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evidencias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de las </a:t>
            </a:r>
            <a:r>
              <a:rPr kumimoji="0" lang="en-US" sz="14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progresiones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lang="en-US" b="1" dirty="0"/>
              <a:t>9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a la 12.</a:t>
            </a:r>
          </a:p>
          <a:p>
            <a:pPr marL="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171717"/>
              </a:buClr>
              <a:buSzPts val="135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1. Libro de </a:t>
            </a:r>
            <a:r>
              <a:rPr kumimoji="0" lang="en-US" sz="14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texto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. 10%.  21 al 23 de </a:t>
            </a:r>
            <a:r>
              <a:rPr kumimoji="0" lang="en-US" sz="14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noviembre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.</a:t>
            </a:r>
          </a:p>
          <a:p>
            <a:pPr marL="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171717"/>
              </a:buClr>
              <a:buSzPts val="135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2. Ejercicios de las </a:t>
            </a:r>
            <a:r>
              <a:rPr kumimoji="0" lang="en-US" sz="14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progresiones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9 a la 12.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171717"/>
              </a:buClr>
              <a:buSzPts val="1350"/>
              <a:buFont typeface="Arial"/>
              <a:buNone/>
              <a:tabLst/>
              <a:defRPr/>
            </a:pPr>
            <a:r>
              <a:rPr lang="en-US" b="1" dirty="0"/>
              <a:t>5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al 7 de </a:t>
            </a:r>
            <a:r>
              <a:rPr kumimoji="0" lang="en-US" sz="14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diciembre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. 30%</a:t>
            </a:r>
          </a:p>
          <a:p>
            <a:pPr marL="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171717"/>
              </a:buClr>
              <a:buSzPts val="135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3. Reporte de </a:t>
            </a:r>
            <a:r>
              <a:rPr kumimoji="0" lang="en-US" sz="14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lectura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mensual y </a:t>
            </a:r>
            <a:r>
              <a:rPr kumimoji="0" lang="en-US" sz="14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foro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14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decembrino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. 30%  . </a:t>
            </a:r>
            <a:r>
              <a:rPr lang="en-US" b="1" dirty="0"/>
              <a:t>7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de </a:t>
            </a:r>
            <a:r>
              <a:rPr kumimoji="0" lang="en-US" sz="14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dic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.</a:t>
            </a:r>
          </a:p>
          <a:p>
            <a:pPr marL="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171717"/>
              </a:buClr>
              <a:buSzPts val="135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4. Proyecto transversal “ Mejorando mi salud emocional”. Representación escénica de una problemática escolar o social donde se emplee la resilencia</a:t>
            </a:r>
            <a:r>
              <a:rPr lang="en-US" b="1" dirty="0"/>
              <a:t>.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171717"/>
              </a:buClr>
              <a:buSzPts val="135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5. Prueba objetiva. Progresión </a:t>
            </a:r>
            <a:r>
              <a:rPr lang="en-US" b="1" dirty="0"/>
              <a:t>9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a la 12. 30%. Miércoles</a:t>
            </a:r>
            <a:r>
              <a:rPr kumimoji="0" lang="es-MX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13 de diciembre. Laboratorio de informática.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0267609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000">
        <p15:prstTrans prst="origami"/>
        <p:sndAc>
          <p:stSnd>
            <p:snd r:embed="rId3" name="chimes.wav"/>
          </p:stSnd>
        </p:sndAc>
      </p:transition>
    </mc:Choice>
    <mc:Fallback>
      <p:transition spd="slow">
        <p:fade/>
        <p:sndAc>
          <p:stSnd>
            <p:snd r:embed="rId3" name="chimes.wav"/>
          </p:stSnd>
        </p:sndAc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12639A-0FC5-47AD-80B8-6634CEBF3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5775" y="180705"/>
            <a:ext cx="8453682" cy="948007"/>
          </a:xfrm>
        </p:spPr>
        <p:txBody>
          <a:bodyPr>
            <a:normAutofit fontScale="90000"/>
          </a:bodyPr>
          <a:lstStyle/>
          <a:p>
            <a:r>
              <a:rPr lang="es-MX" dirty="0"/>
              <a:t> </a:t>
            </a:r>
            <a:r>
              <a:rPr lang="es-MX" sz="1800" b="1" dirty="0">
                <a:solidFill>
                  <a:schemeClr val="tx1"/>
                </a:solidFill>
              </a:rPr>
              <a:t>Firma de recibido con fecha y enterado de los padres de familia y alumnos (as).</a:t>
            </a:r>
            <a:br>
              <a:rPr lang="es-MX" sz="1800" b="1" dirty="0">
                <a:solidFill>
                  <a:schemeClr val="tx1"/>
                </a:solidFill>
              </a:rPr>
            </a:br>
            <a:r>
              <a:rPr lang="es-MX" sz="1800" b="1" dirty="0">
                <a:solidFill>
                  <a:schemeClr val="tx1"/>
                </a:solidFill>
              </a:rPr>
              <a:t>Estas evidencias se emplearán en la etapa de regularización o extraordinario, en caso de reprobar la materia</a:t>
            </a:r>
            <a:r>
              <a:rPr lang="es-MX" sz="1800" dirty="0"/>
              <a:t>. </a:t>
            </a:r>
            <a:br>
              <a:rPr lang="es-MX" dirty="0"/>
            </a:br>
            <a:endParaRPr lang="es-MX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A2E8353-3C96-4B48-AB1A-897F9FCFC17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He leído todo el plan de trabajo del encuadre de la UACs de Humanidades I</a:t>
            </a:r>
          </a:p>
          <a:p>
            <a:r>
              <a:rPr lang="es-MX" dirty="0"/>
              <a:t>Del semestre 2023B</a:t>
            </a:r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r>
              <a:rPr lang="es-MX" dirty="0"/>
              <a:t>________________________________                          ___________________________</a:t>
            </a:r>
          </a:p>
          <a:p>
            <a:r>
              <a:rPr lang="es-MX" dirty="0"/>
              <a:t>Nombre completo del</a:t>
            </a:r>
          </a:p>
          <a:p>
            <a:r>
              <a:rPr lang="es-MX" dirty="0"/>
              <a:t> padre de familia  y firma                                            Nombre completo del alumno(a) y firma</a:t>
            </a:r>
          </a:p>
          <a:p>
            <a:r>
              <a:rPr lang="es-MX" dirty="0"/>
              <a:t>           </a:t>
            </a:r>
          </a:p>
          <a:p>
            <a:r>
              <a:rPr lang="es-MX" dirty="0"/>
              <a:t>Anexar copia de la credencial</a:t>
            </a:r>
          </a:p>
          <a:p>
            <a:r>
              <a:rPr lang="es-MX" dirty="0"/>
              <a:t>Del padre o tutor, así como número telefónico.</a:t>
            </a:r>
          </a:p>
          <a:p>
            <a:endParaRPr lang="es-MX" dirty="0"/>
          </a:p>
          <a:p>
            <a:r>
              <a:rPr lang="es-MX" dirty="0"/>
              <a:t>                                                   Lic. Araceli Martínez Parada</a:t>
            </a:r>
          </a:p>
          <a:p>
            <a:r>
              <a:rPr lang="es-MX" dirty="0"/>
              <a:t>                                                    Docente titular de la asignatura.</a:t>
            </a:r>
          </a:p>
        </p:txBody>
      </p:sp>
    </p:spTree>
    <p:extLst>
      <p:ext uri="{BB962C8B-B14F-4D97-AF65-F5344CB8AC3E}">
        <p14:creationId xmlns:p14="http://schemas.microsoft.com/office/powerpoint/2010/main" val="394426782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000">
        <p15:prstTrans prst="origami"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028F0E-FE12-4B79-836B-5CA1593A0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dirty="0"/>
              <a:t>Bibliografía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16F5A4E-1A83-45CE-B9F8-EBDA034B8A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1234075"/>
            <a:ext cx="6742243" cy="2473288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s-MX" sz="900" dirty="0"/>
              <a:t>Lugo Balam Juan. (2023). Humanidades I. México. Serie KlikNEM. Primera edición. </a:t>
            </a:r>
          </a:p>
        </p:txBody>
      </p:sp>
    </p:spTree>
    <p:extLst>
      <p:ext uri="{BB962C8B-B14F-4D97-AF65-F5344CB8AC3E}">
        <p14:creationId xmlns:p14="http://schemas.microsoft.com/office/powerpoint/2010/main" val="233275236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000">
        <p15:prstTrans prst="origami"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"/>
          <p:cNvSpPr txBox="1">
            <a:spLocks noGrp="1"/>
          </p:cNvSpPr>
          <p:nvPr>
            <p:ph type="title"/>
          </p:nvPr>
        </p:nvSpPr>
        <p:spPr>
          <a:xfrm>
            <a:off x="457200" y="174950"/>
            <a:ext cx="6879600" cy="69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Trebuchet MS"/>
              <a:buNone/>
            </a:pPr>
            <a:r>
              <a:rPr lang="en" b="1" dirty="0">
                <a:solidFill>
                  <a:schemeClr val="tx1"/>
                </a:solidFill>
                <a:highlight>
                  <a:srgbClr val="FCE5CD"/>
                </a:highlight>
              </a:rPr>
              <a:t>Aspectos del Encuadre</a:t>
            </a:r>
            <a:endParaRPr b="1" dirty="0">
              <a:solidFill>
                <a:schemeClr val="tx1"/>
              </a:solidFill>
              <a:highlight>
                <a:srgbClr val="FCE5CD"/>
              </a:highlight>
            </a:endParaRPr>
          </a:p>
        </p:txBody>
      </p:sp>
      <p:sp>
        <p:nvSpPr>
          <p:cNvPr id="160" name="Google Shape;160;p2"/>
          <p:cNvSpPr txBox="1">
            <a:spLocks noGrp="1"/>
          </p:cNvSpPr>
          <p:nvPr>
            <p:ph type="body" idx="1"/>
          </p:nvPr>
        </p:nvSpPr>
        <p:spPr>
          <a:xfrm>
            <a:off x="314900" y="1026375"/>
            <a:ext cx="7441200" cy="35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dirty="0"/>
              <a:t>Participa </a:t>
            </a:r>
            <a:endParaRPr dirty="0"/>
          </a:p>
          <a:p>
            <a:pPr marL="0" lvl="0" indent="0" algn="ctr" rtl="0">
              <a:spcBef>
                <a:spcPts val="1600"/>
              </a:spcBef>
              <a:spcAft>
                <a:spcPts val="1600"/>
              </a:spcAft>
              <a:buSzPts val="1800"/>
              <a:buNone/>
            </a:pPr>
            <a:endParaRPr dirty="0"/>
          </a:p>
        </p:txBody>
      </p:sp>
      <p:pic>
        <p:nvPicPr>
          <p:cNvPr id="162" name="Google Shape;162;p2" descr="encuadre2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021275" y="280675"/>
            <a:ext cx="1936125" cy="20753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64" name="Google Shape;161;p2">
            <a:extLst>
              <a:ext uri="{FF2B5EF4-FFF2-40B4-BE49-F238E27FC236}">
                <a16:creationId xmlns:a16="http://schemas.microsoft.com/office/drawing/2014/main" id="{19CDD579-C4FD-23C1-9CC9-AF34EF7E6994}"/>
              </a:ext>
            </a:extLst>
          </p:cNvPr>
          <p:cNvGraphicFramePr/>
          <p:nvPr/>
        </p:nvGraphicFramePr>
        <p:xfrm>
          <a:off x="457200" y="1179875"/>
          <a:ext cx="7181100" cy="3422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000">
        <p15:prstTrans prst="origami"/>
        <p:sndAc>
          <p:stSnd>
            <p:snd r:embed="rId3" name="chimes.wav"/>
          </p:stSnd>
        </p:sndAc>
      </p:transition>
    </mc:Choice>
    <mc:Fallback>
      <p:transition spd="slow">
        <p:fade/>
        <p:sndAc>
          <p:stSnd>
            <p:snd r:embed="rId3" name="chimes.wav"/>
          </p:stSnd>
        </p:sndAc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3"/>
          <p:cNvSpPr txBox="1">
            <a:spLocks noGrp="1"/>
          </p:cNvSpPr>
          <p:nvPr>
            <p:ph type="title"/>
          </p:nvPr>
        </p:nvSpPr>
        <p:spPr>
          <a:xfrm>
            <a:off x="311700" y="151625"/>
            <a:ext cx="8520600" cy="5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Trebuchet MS"/>
              <a:buNone/>
            </a:pPr>
            <a:r>
              <a:rPr lang="en" dirty="0"/>
              <a:t>Análisis de expectativas</a:t>
            </a:r>
            <a:endParaRPr dirty="0"/>
          </a:p>
        </p:txBody>
      </p:sp>
      <p:pic>
        <p:nvPicPr>
          <p:cNvPr id="169" name="Google Shape;169;p3" descr="trabajo2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65194" y="746525"/>
            <a:ext cx="1376425" cy="1053044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71" name="Google Shape;168;p3">
            <a:extLst>
              <a:ext uri="{FF2B5EF4-FFF2-40B4-BE49-F238E27FC236}">
                <a16:creationId xmlns:a16="http://schemas.microsoft.com/office/drawing/2014/main" id="{077A425B-67ED-E347-3B3D-5EFBEFF960FC}"/>
              </a:ext>
            </a:extLst>
          </p:cNvPr>
          <p:cNvGraphicFramePr/>
          <p:nvPr/>
        </p:nvGraphicFramePr>
        <p:xfrm>
          <a:off x="968050" y="746525"/>
          <a:ext cx="7802700" cy="43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000">
        <p15:prstTrans prst="origami"/>
        <p:sndAc>
          <p:stSnd>
            <p:snd r:embed="rId3" name="chimes.wav"/>
          </p:stSnd>
        </p:sndAc>
      </p:transition>
    </mc:Choice>
    <mc:Fallback>
      <p:transition spd="slow">
        <p:fade/>
        <p:sndAc>
          <p:stSnd>
            <p:snd r:embed="rId3" name="chimes.wav"/>
          </p:stSnd>
        </p:sndAc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3" name="Picture 182">
            <a:extLst>
              <a:ext uri="{FF2B5EF4-FFF2-40B4-BE49-F238E27FC236}">
                <a16:creationId xmlns:a16="http://schemas.microsoft.com/office/drawing/2014/main" id="{AC898D3F-3F83-4169-920C-5CADA8AF4B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185" name="Picture 184">
            <a:extLst>
              <a:ext uri="{FF2B5EF4-FFF2-40B4-BE49-F238E27FC236}">
                <a16:creationId xmlns:a16="http://schemas.microsoft.com/office/drawing/2014/main" id="{20A4F408-E352-4506-8F3D-2E70415E3C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7680"/>
            <a:ext cx="7828359" cy="240873"/>
          </a:xfrm>
          <a:prstGeom prst="rect">
            <a:avLst/>
          </a:prstGeom>
        </p:spPr>
      </p:pic>
      <p:pic>
        <p:nvPicPr>
          <p:cNvPr id="187" name="Picture 186">
            <a:extLst>
              <a:ext uri="{FF2B5EF4-FFF2-40B4-BE49-F238E27FC236}">
                <a16:creationId xmlns:a16="http://schemas.microsoft.com/office/drawing/2014/main" id="{130FE359-A1BD-4E70-90CB-5C3D8B6D0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69" y="1478425"/>
            <a:ext cx="1202248" cy="108203"/>
          </a:xfrm>
          <a:prstGeom prst="rect">
            <a:avLst/>
          </a:prstGeom>
        </p:spPr>
      </p:pic>
      <p:sp>
        <p:nvSpPr>
          <p:cNvPr id="189" name="Rectangle 188">
            <a:extLst>
              <a:ext uri="{FF2B5EF4-FFF2-40B4-BE49-F238E27FC236}">
                <a16:creationId xmlns:a16="http://schemas.microsoft.com/office/drawing/2014/main" id="{937A19DE-DF8E-492B-915E-F3B1342ABC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457200"/>
            <a:ext cx="7828359" cy="102614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s-MX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  <a:sym typeface="Arial"/>
            </a:endParaRPr>
          </a:p>
        </p:txBody>
      </p:sp>
      <p:sp>
        <p:nvSpPr>
          <p:cNvPr id="191" name="Rectangle 190">
            <a:extLst>
              <a:ext uri="{FF2B5EF4-FFF2-40B4-BE49-F238E27FC236}">
                <a16:creationId xmlns:a16="http://schemas.microsoft.com/office/drawing/2014/main" id="{050107CA-387F-4CA2-B96F-B4F8C6BB9B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39370" y="457200"/>
            <a:ext cx="1202248" cy="10261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s-MX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  <a:sym typeface="Arial"/>
            </a:endParaRPr>
          </a:p>
        </p:txBody>
      </p:sp>
      <p:sp useBgFill="1">
        <p:nvSpPr>
          <p:cNvPr id="193" name="Rectangle 192">
            <a:extLst>
              <a:ext uri="{FF2B5EF4-FFF2-40B4-BE49-F238E27FC236}">
                <a16:creationId xmlns:a16="http://schemas.microsoft.com/office/drawing/2014/main" id="{6E6FC92A-9EE6-4094-B6A5-6B2E856E4E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618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  <a:sym typeface="Arial"/>
            </a:endParaRPr>
          </a:p>
        </p:txBody>
      </p:sp>
      <p:pic>
        <p:nvPicPr>
          <p:cNvPr id="195" name="Picture 194">
            <a:extLst>
              <a:ext uri="{FF2B5EF4-FFF2-40B4-BE49-F238E27FC236}">
                <a16:creationId xmlns:a16="http://schemas.microsoft.com/office/drawing/2014/main" id="{1DFDE54B-4D5D-45C5-ACBA-0EC70AB557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82" y="0"/>
            <a:ext cx="9144000" cy="5143500"/>
          </a:xfrm>
          <a:prstGeom prst="rect">
            <a:avLst/>
          </a:prstGeom>
        </p:spPr>
      </p:pic>
      <p:sp>
        <p:nvSpPr>
          <p:cNvPr id="197" name="Rectangle 196">
            <a:extLst>
              <a:ext uri="{FF2B5EF4-FFF2-40B4-BE49-F238E27FC236}">
                <a16:creationId xmlns:a16="http://schemas.microsoft.com/office/drawing/2014/main" id="{C9C1C7B2-91DF-4180-B5DC-47F755FA39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0" y="0"/>
            <a:ext cx="457200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  <a:sym typeface="Arial"/>
            </a:endParaRPr>
          </a:p>
        </p:txBody>
      </p:sp>
      <p:sp>
        <p:nvSpPr>
          <p:cNvPr id="199" name="Rectangle 198">
            <a:extLst>
              <a:ext uri="{FF2B5EF4-FFF2-40B4-BE49-F238E27FC236}">
                <a16:creationId xmlns:a16="http://schemas.microsoft.com/office/drawing/2014/main" id="{9AD2306A-BF1E-47EC-AB63-8F514A49BA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1" y="457200"/>
            <a:ext cx="4809647" cy="102614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s-MX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  <a:sym typeface="Arial"/>
            </a:endParaRPr>
          </a:p>
        </p:txBody>
      </p:sp>
      <p:sp>
        <p:nvSpPr>
          <p:cNvPr id="174" name="Google Shape;174;p4"/>
          <p:cNvSpPr txBox="1">
            <a:spLocks noGrp="1"/>
          </p:cNvSpPr>
          <p:nvPr>
            <p:ph type="title"/>
          </p:nvPr>
        </p:nvSpPr>
        <p:spPr>
          <a:xfrm>
            <a:off x="510240" y="564921"/>
            <a:ext cx="4188508" cy="810703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0" lvl="0" indent="0" defTabSz="914400">
              <a:spcBef>
                <a:spcPct val="0"/>
              </a:spcBef>
              <a:spcAft>
                <a:spcPts val="0"/>
              </a:spcAft>
              <a:buClr>
                <a:schemeClr val="accent1"/>
              </a:buClr>
              <a:buSzPts val="3000"/>
            </a:pPr>
            <a:r>
              <a:rPr lang="en-US" sz="3100" dirty="0" err="1"/>
              <a:t>Estilos</a:t>
            </a:r>
            <a:r>
              <a:rPr lang="en-US" sz="3100" dirty="0"/>
              <a:t> de Aprendizaje</a:t>
            </a:r>
          </a:p>
        </p:txBody>
      </p:sp>
      <p:pic>
        <p:nvPicPr>
          <p:cNvPr id="201" name="Picture 200">
            <a:extLst>
              <a:ext uri="{FF2B5EF4-FFF2-40B4-BE49-F238E27FC236}">
                <a16:creationId xmlns:a16="http://schemas.microsoft.com/office/drawing/2014/main" id="{075EB3A4-AD20-4F8C-9E02-5BE10C65E6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477680"/>
            <a:ext cx="4807458" cy="193797"/>
          </a:xfrm>
          <a:prstGeom prst="rect">
            <a:avLst/>
          </a:prstGeom>
        </p:spPr>
      </p:pic>
      <p:sp>
        <p:nvSpPr>
          <p:cNvPr id="175" name="Google Shape;175;p4"/>
          <p:cNvSpPr txBox="1">
            <a:spLocks noGrp="1"/>
          </p:cNvSpPr>
          <p:nvPr>
            <p:ph type="body" idx="1"/>
          </p:nvPr>
        </p:nvSpPr>
        <p:spPr>
          <a:xfrm>
            <a:off x="510240" y="1752654"/>
            <a:ext cx="3828633" cy="2699487"/>
          </a:xfrm>
          <a:prstGeom prst="rect">
            <a:avLst/>
          </a:prstGeom>
        </p:spPr>
        <p:txBody>
          <a:bodyPr spcFirstLastPara="1" vert="horz" lIns="91440" tIns="45720" rIns="91440" bIns="45720" rtlCol="0" anchorCtr="0">
            <a:normAutofit/>
          </a:bodyPr>
          <a:lstStyle/>
          <a:p>
            <a:pPr marL="0" lvl="0" indent="-228600" defTabSz="914400">
              <a:spcBef>
                <a:spcPts val="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•"/>
            </a:pPr>
            <a:r>
              <a:rPr lang="en-US" sz="1500" b="1"/>
              <a:t>De Brandler y Grinder</a:t>
            </a:r>
          </a:p>
          <a:p>
            <a:pPr marL="0" lvl="0" indent="-228600" defTabSz="914400">
              <a:spcBef>
                <a:spcPts val="160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•"/>
            </a:pPr>
            <a:r>
              <a:rPr lang="en-US" sz="1500" b="1"/>
              <a:t>Visual</a:t>
            </a:r>
          </a:p>
          <a:p>
            <a:pPr marL="0" lvl="0" indent="-228600" defTabSz="914400">
              <a:spcBef>
                <a:spcPts val="160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•"/>
            </a:pPr>
            <a:endParaRPr lang="en-US" sz="1500" b="1"/>
          </a:p>
          <a:p>
            <a:pPr marL="0" lvl="0" indent="-228600" defTabSz="914400">
              <a:spcBef>
                <a:spcPts val="160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•"/>
            </a:pPr>
            <a:r>
              <a:rPr lang="en-US" sz="1500" b="1"/>
              <a:t>Kinestésico</a:t>
            </a:r>
          </a:p>
          <a:p>
            <a:pPr marL="0" lvl="0" indent="-228600" defTabSz="914400">
              <a:spcBef>
                <a:spcPts val="160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•"/>
            </a:pPr>
            <a:endParaRPr lang="en-US" sz="1500" b="1"/>
          </a:p>
          <a:p>
            <a:pPr marL="0" lvl="0" indent="-228600" defTabSz="914400">
              <a:spcBef>
                <a:spcPts val="1600"/>
              </a:spcBef>
              <a:spcAft>
                <a:spcPts val="1600"/>
              </a:spcAft>
              <a:buSzPts val="1800"/>
              <a:buFont typeface="Arial" panose="020B0604020202020204" pitchFamily="34" charset="0"/>
              <a:buChar char="•"/>
            </a:pPr>
            <a:r>
              <a:rPr lang="en-US" sz="1500" b="1">
                <a:hlinkClick r:id="rId7"/>
              </a:rPr>
              <a:t>Auditivo</a:t>
            </a:r>
            <a:endParaRPr lang="en-US" sz="1500" b="1"/>
          </a:p>
        </p:txBody>
      </p:sp>
      <p:sp>
        <p:nvSpPr>
          <p:cNvPr id="203" name="Rectangle 202">
            <a:extLst>
              <a:ext uri="{FF2B5EF4-FFF2-40B4-BE49-F238E27FC236}">
                <a16:creationId xmlns:a16="http://schemas.microsoft.com/office/drawing/2014/main" id="{B2084FB3-CA6F-4707-95B5-16E4936122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73706" y="366633"/>
            <a:ext cx="2015805" cy="2630122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76200" dist="63500" dir="5040000" algn="t" rotWithShape="0">
              <a:prstClr val="black">
                <a:alpha val="4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  <a:sym typeface="Arial"/>
            </a:endParaRPr>
          </a:p>
        </p:txBody>
      </p:sp>
      <p:pic>
        <p:nvPicPr>
          <p:cNvPr id="176" name="Google Shape;176;p4" descr="amormov.gif"/>
          <p:cNvPicPr preferRelativeResize="0"/>
          <p:nvPr/>
        </p:nvPicPr>
        <p:blipFill rotWithShape="1">
          <a:blip r:embed="rId8"/>
          <a:stretch/>
        </p:blipFill>
        <p:spPr>
          <a:xfrm>
            <a:off x="5096314" y="1012137"/>
            <a:ext cx="1785485" cy="1339113"/>
          </a:xfrm>
          <a:prstGeom prst="rect">
            <a:avLst/>
          </a:prstGeom>
          <a:noFill/>
        </p:spPr>
      </p:pic>
      <p:sp useBgFill="1">
        <p:nvSpPr>
          <p:cNvPr id="205" name="Rectangle 204">
            <a:extLst>
              <a:ext uri="{FF2B5EF4-FFF2-40B4-BE49-F238E27FC236}">
                <a16:creationId xmlns:a16="http://schemas.microsoft.com/office/drawing/2014/main" id="{C272E5F4-6C1A-4AA9-BB88-286E429E5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14926" y="366633"/>
            <a:ext cx="1665600" cy="18312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  <a:sym typeface="Arial"/>
            </a:endParaRPr>
          </a:p>
        </p:txBody>
      </p:sp>
      <p:sp>
        <p:nvSpPr>
          <p:cNvPr id="207" name="Rectangle 206">
            <a:extLst>
              <a:ext uri="{FF2B5EF4-FFF2-40B4-BE49-F238E27FC236}">
                <a16:creationId xmlns:a16="http://schemas.microsoft.com/office/drawing/2014/main" id="{DCC48B24-E171-41E7-87C4-1B9D5AF512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73706" y="3123561"/>
            <a:ext cx="2015805" cy="1622936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76200" dist="63500" dir="5040000" algn="t" rotWithShape="0">
              <a:prstClr val="black">
                <a:alpha val="4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  <a:sym typeface="Arial"/>
            </a:endParaRPr>
          </a:p>
        </p:txBody>
      </p:sp>
      <p:pic>
        <p:nvPicPr>
          <p:cNvPr id="178" name="Google Shape;178;p4" descr="problemas-auditivos-bebe.jpeg"/>
          <p:cNvPicPr preferRelativeResize="0"/>
          <p:nvPr/>
        </p:nvPicPr>
        <p:blipFill rotWithShape="1">
          <a:blip r:embed="rId9"/>
          <a:stretch/>
        </p:blipFill>
        <p:spPr>
          <a:xfrm>
            <a:off x="5096314" y="3478517"/>
            <a:ext cx="1785485" cy="919524"/>
          </a:xfrm>
          <a:prstGeom prst="rect">
            <a:avLst/>
          </a:prstGeom>
          <a:noFill/>
        </p:spPr>
      </p:pic>
      <p:sp>
        <p:nvSpPr>
          <p:cNvPr id="209" name="Rectangle 208">
            <a:extLst>
              <a:ext uri="{FF2B5EF4-FFF2-40B4-BE49-F238E27FC236}">
                <a16:creationId xmlns:a16="http://schemas.microsoft.com/office/drawing/2014/main" id="{35D3EFB2-9263-444D-8BC4-F4E7029038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14926" y="2331747"/>
            <a:ext cx="1665600" cy="241475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76200" dist="63500" dir="5040000" algn="t" rotWithShape="0">
              <a:prstClr val="black">
                <a:alpha val="4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  <a:sym typeface="Arial"/>
            </a:endParaRPr>
          </a:p>
        </p:txBody>
      </p:sp>
      <p:pic>
        <p:nvPicPr>
          <p:cNvPr id="177" name="Google Shape;177;p4" descr="visic3b3n-y-aprendizaje.jpg"/>
          <p:cNvPicPr preferRelativeResize="0"/>
          <p:nvPr/>
        </p:nvPicPr>
        <p:blipFill rotWithShape="1">
          <a:blip r:embed="rId10"/>
          <a:stretch/>
        </p:blipFill>
        <p:spPr>
          <a:xfrm>
            <a:off x="7235576" y="2832254"/>
            <a:ext cx="1415524" cy="142496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000">
        <p15:prstTrans prst="origami"/>
        <p:sndAc>
          <p:stSnd>
            <p:snd r:embed="rId3" name="chimes.wav"/>
          </p:stSnd>
        </p:sndAc>
      </p:transition>
    </mc:Choice>
    <mc:Fallback>
      <p:transition spd="slow">
        <p:fade/>
        <p:sndAc>
          <p:stSnd>
            <p:snd r:embed="rId3" name="chimes.wav"/>
          </p:stSnd>
        </p:sndAc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106000"/>
                <a:satMod val="220000"/>
                <a:lumMod val="140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69000"/>
                <a:hueMod val="88000"/>
                <a:satMod val="16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0" name="Picture 189">
            <a:extLst>
              <a:ext uri="{FF2B5EF4-FFF2-40B4-BE49-F238E27FC236}">
                <a16:creationId xmlns:a16="http://schemas.microsoft.com/office/drawing/2014/main" id="{C2F4D9B1-10E7-449C-8510-C16AB1FEF2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192" name="Picture 191">
            <a:extLst>
              <a:ext uri="{FF2B5EF4-FFF2-40B4-BE49-F238E27FC236}">
                <a16:creationId xmlns:a16="http://schemas.microsoft.com/office/drawing/2014/main" id="{BC9F4D54-5AA1-4194-BCD5-BE4450724E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7680"/>
            <a:ext cx="7828359" cy="240873"/>
          </a:xfrm>
          <a:prstGeom prst="rect">
            <a:avLst/>
          </a:prstGeom>
        </p:spPr>
      </p:pic>
      <p:pic>
        <p:nvPicPr>
          <p:cNvPr id="194" name="Picture 193">
            <a:extLst>
              <a:ext uri="{FF2B5EF4-FFF2-40B4-BE49-F238E27FC236}">
                <a16:creationId xmlns:a16="http://schemas.microsoft.com/office/drawing/2014/main" id="{86F74A52-F063-417D-92C6-44C11CAA8E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69" y="1478425"/>
            <a:ext cx="1202248" cy="108203"/>
          </a:xfrm>
          <a:prstGeom prst="rect">
            <a:avLst/>
          </a:prstGeom>
        </p:spPr>
      </p:pic>
      <p:sp>
        <p:nvSpPr>
          <p:cNvPr id="196" name="Rectangle 195">
            <a:extLst>
              <a:ext uri="{FF2B5EF4-FFF2-40B4-BE49-F238E27FC236}">
                <a16:creationId xmlns:a16="http://schemas.microsoft.com/office/drawing/2014/main" id="{19089632-CD7B-4892-B8D0-582B94D6A5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7200"/>
            <a:ext cx="7828359" cy="102614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s-MX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  <a:sym typeface="Arial"/>
            </a:endParaRPr>
          </a:p>
        </p:txBody>
      </p:sp>
      <p:sp>
        <p:nvSpPr>
          <p:cNvPr id="198" name="Rectangle 197">
            <a:extLst>
              <a:ext uri="{FF2B5EF4-FFF2-40B4-BE49-F238E27FC236}">
                <a16:creationId xmlns:a16="http://schemas.microsoft.com/office/drawing/2014/main" id="{54785485-7D4A-459F-95A7-D0D5ED9D2B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39370" y="457200"/>
            <a:ext cx="1202248" cy="10261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s-MX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  <a:sym typeface="Arial"/>
            </a:endParaRPr>
          </a:p>
        </p:txBody>
      </p:sp>
      <p:sp useBgFill="1">
        <p:nvSpPr>
          <p:cNvPr id="200" name="Rectangle 199">
            <a:extLst>
              <a:ext uri="{FF2B5EF4-FFF2-40B4-BE49-F238E27FC236}">
                <a16:creationId xmlns:a16="http://schemas.microsoft.com/office/drawing/2014/main" id="{172FA20E-3EEC-4201-BE1D-0563AE403A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618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  <a:sym typeface="Arial"/>
            </a:endParaRPr>
          </a:p>
        </p:txBody>
      </p:sp>
      <p:pic>
        <p:nvPicPr>
          <p:cNvPr id="202" name="Picture 201">
            <a:extLst>
              <a:ext uri="{FF2B5EF4-FFF2-40B4-BE49-F238E27FC236}">
                <a16:creationId xmlns:a16="http://schemas.microsoft.com/office/drawing/2014/main" id="{AED7C419-9BA1-4696-B356-43EFEF1830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04" name="Rectangle 203">
            <a:extLst>
              <a:ext uri="{FF2B5EF4-FFF2-40B4-BE49-F238E27FC236}">
                <a16:creationId xmlns:a16="http://schemas.microsoft.com/office/drawing/2014/main" id="{7AD29F78-0630-44F9-A0BE-D82D22910B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83395" y="0"/>
            <a:ext cx="5664708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  <a:sym typeface="Arial"/>
            </a:endParaRPr>
          </a:p>
        </p:txBody>
      </p:sp>
      <p:pic>
        <p:nvPicPr>
          <p:cNvPr id="206" name="Picture 205">
            <a:extLst>
              <a:ext uri="{FF2B5EF4-FFF2-40B4-BE49-F238E27FC236}">
                <a16:creationId xmlns:a16="http://schemas.microsoft.com/office/drawing/2014/main" id="{E3E2E76B-5713-416F-9E1F-82EBA41BF4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54533"/>
            <a:ext cx="3723894" cy="108501"/>
          </a:xfrm>
          <a:prstGeom prst="rect">
            <a:avLst/>
          </a:prstGeom>
        </p:spPr>
      </p:pic>
      <p:sp>
        <p:nvSpPr>
          <p:cNvPr id="208" name="Rectangle 207">
            <a:extLst>
              <a:ext uri="{FF2B5EF4-FFF2-40B4-BE49-F238E27FC236}">
                <a16:creationId xmlns:a16="http://schemas.microsoft.com/office/drawing/2014/main" id="{2708AD19-3EA5-4EC5-BF8C-37B0A4B195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379073"/>
            <a:ext cx="3723424" cy="2385354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s-MX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  <a:sym typeface="Arial"/>
            </a:endParaRPr>
          </a:p>
        </p:txBody>
      </p:sp>
      <p:sp>
        <p:nvSpPr>
          <p:cNvPr id="183" name="Google Shape;183;p5"/>
          <p:cNvSpPr txBox="1">
            <a:spLocks noGrp="1"/>
          </p:cNvSpPr>
          <p:nvPr>
            <p:ph type="ctrTitle"/>
          </p:nvPr>
        </p:nvSpPr>
        <p:spPr>
          <a:xfrm>
            <a:off x="510240" y="1547446"/>
            <a:ext cx="2804460" cy="1995789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0" lvl="0" indent="0" defTabSz="914400">
              <a:spcAft>
                <a:spcPts val="0"/>
              </a:spcAft>
              <a:buClr>
                <a:schemeClr val="accent1"/>
              </a:buClr>
              <a:buSzPts val="4000"/>
            </a:pPr>
            <a:r>
              <a:rPr lang="en-US" sz="3300"/>
              <a:t>Visuales</a:t>
            </a:r>
          </a:p>
        </p:txBody>
      </p:sp>
      <p:graphicFrame>
        <p:nvGraphicFramePr>
          <p:cNvPr id="186" name="Google Shape;184;p5">
            <a:extLst>
              <a:ext uri="{FF2B5EF4-FFF2-40B4-BE49-F238E27FC236}">
                <a16:creationId xmlns:a16="http://schemas.microsoft.com/office/drawing/2014/main" id="{2738AB56-8EF0-BB7A-0681-1A90FAA98748}"/>
              </a:ext>
            </a:extLst>
          </p:cNvPr>
          <p:cNvGraphicFramePr/>
          <p:nvPr/>
        </p:nvGraphicFramePr>
        <p:xfrm>
          <a:off x="3963591" y="479822"/>
          <a:ext cx="4695825" cy="41838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000">
        <p15:prstTrans prst="origami"/>
        <p:sndAc>
          <p:stSnd>
            <p:snd r:embed="rId3" name="chimes.wav"/>
          </p:stSnd>
        </p:sndAc>
      </p:transition>
    </mc:Choice>
    <mc:Fallback>
      <p:transition spd="slow">
        <p:fade/>
        <p:sndAc>
          <p:stSnd>
            <p:snd r:embed="rId3" name="chimes.wav"/>
          </p:stSnd>
        </p:sndAc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8" name="Rectangle 207">
            <a:extLst>
              <a:ext uri="{FF2B5EF4-FFF2-40B4-BE49-F238E27FC236}">
                <a16:creationId xmlns:a16="http://schemas.microsoft.com/office/drawing/2014/main" id="{D77D54DE-D35C-41CF-B0BE-209030A71D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618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  <a:sym typeface="Arial"/>
            </a:endParaRPr>
          </a:p>
        </p:txBody>
      </p:sp>
      <p:pic>
        <p:nvPicPr>
          <p:cNvPr id="210" name="Picture 209">
            <a:extLst>
              <a:ext uri="{FF2B5EF4-FFF2-40B4-BE49-F238E27FC236}">
                <a16:creationId xmlns:a16="http://schemas.microsoft.com/office/drawing/2014/main" id="{C1BE412D-E43A-40F7-9D40-9A608E43CD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155"/>
            <a:ext cx="9144000" cy="5143499"/>
          </a:xfrm>
          <a:prstGeom prst="rect">
            <a:avLst/>
          </a:prstGeom>
        </p:spPr>
      </p:pic>
      <p:sp>
        <p:nvSpPr>
          <p:cNvPr id="212" name="Rectangle 211">
            <a:extLst>
              <a:ext uri="{FF2B5EF4-FFF2-40B4-BE49-F238E27FC236}">
                <a16:creationId xmlns:a16="http://schemas.microsoft.com/office/drawing/2014/main" id="{7F1DCE60-EE3E-40AD-A094-D46BBD7D91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83395" y="0"/>
            <a:ext cx="5664708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  <a:sym typeface="Arial"/>
            </a:endParaRPr>
          </a:p>
        </p:txBody>
      </p:sp>
      <p:pic>
        <p:nvPicPr>
          <p:cNvPr id="214" name="Picture 213">
            <a:extLst>
              <a:ext uri="{FF2B5EF4-FFF2-40B4-BE49-F238E27FC236}">
                <a16:creationId xmlns:a16="http://schemas.microsoft.com/office/drawing/2014/main" id="{0FD92A14-1D99-4216-ACAD-12048C4DF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54533"/>
            <a:ext cx="3723894" cy="108037"/>
          </a:xfrm>
          <a:prstGeom prst="rect">
            <a:avLst/>
          </a:prstGeom>
        </p:spPr>
      </p:pic>
      <p:sp>
        <p:nvSpPr>
          <p:cNvPr id="216" name="Rectangle 215">
            <a:extLst>
              <a:ext uri="{FF2B5EF4-FFF2-40B4-BE49-F238E27FC236}">
                <a16:creationId xmlns:a16="http://schemas.microsoft.com/office/drawing/2014/main" id="{85AB53B8-E9E6-4D13-AEB2-716CF5D06C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379073"/>
            <a:ext cx="3723424" cy="2385354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s-MX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  <a:sym typeface="Arial"/>
            </a:endParaRPr>
          </a:p>
        </p:txBody>
      </p:sp>
      <p:sp>
        <p:nvSpPr>
          <p:cNvPr id="189" name="Google Shape;189;p6"/>
          <p:cNvSpPr txBox="1">
            <a:spLocks noGrp="1"/>
          </p:cNvSpPr>
          <p:nvPr>
            <p:ph type="ctrTitle"/>
          </p:nvPr>
        </p:nvSpPr>
        <p:spPr>
          <a:xfrm>
            <a:off x="510241" y="1547446"/>
            <a:ext cx="2804459" cy="199585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lvl="0" indent="0" defTabSz="914400">
              <a:spcAft>
                <a:spcPts val="0"/>
              </a:spcAft>
              <a:buClr>
                <a:schemeClr val="accent1"/>
              </a:buClr>
              <a:buSzPts val="4000"/>
            </a:pPr>
            <a:r>
              <a:rPr lang="en-US" sz="3800"/>
              <a:t>Kinestésico</a:t>
            </a:r>
          </a:p>
        </p:txBody>
      </p:sp>
      <p:sp>
        <p:nvSpPr>
          <p:cNvPr id="190" name="Google Shape;190;p6"/>
          <p:cNvSpPr txBox="1">
            <a:spLocks noGrp="1"/>
          </p:cNvSpPr>
          <p:nvPr>
            <p:ph type="subTitle" idx="1"/>
          </p:nvPr>
        </p:nvSpPr>
        <p:spPr>
          <a:xfrm>
            <a:off x="510242" y="3825973"/>
            <a:ext cx="2804458" cy="837467"/>
          </a:xfrm>
          <a:prstGeom prst="rect">
            <a:avLst/>
          </a:prstGeom>
        </p:spPr>
        <p:txBody>
          <a:bodyPr spcFirstLastPara="1" vert="horz" lIns="91440" tIns="45720" rIns="91440" bIns="45720" rtlCol="0" anchorCtr="0">
            <a:normAutofit/>
          </a:bodyPr>
          <a:lstStyle/>
          <a:p>
            <a:pPr lvl="0" defTabSz="914400">
              <a:spcBef>
                <a:spcPts val="1000"/>
              </a:spcBef>
              <a:spcAft>
                <a:spcPts val="0"/>
              </a:spcAft>
              <a:buSzPts val="1120"/>
            </a:pPr>
            <a:r>
              <a:rPr lang="en-US" sz="2000"/>
              <a:t>Puro Corazón</a:t>
            </a:r>
          </a:p>
        </p:txBody>
      </p:sp>
      <p:pic>
        <p:nvPicPr>
          <p:cNvPr id="193" name="Picture 192" descr="Mano sosteniendo una pasta de té">
            <a:extLst>
              <a:ext uri="{FF2B5EF4-FFF2-40B4-BE49-F238E27FC236}">
                <a16:creationId xmlns:a16="http://schemas.microsoft.com/office/drawing/2014/main" id="{ADE0DC91-7374-5E45-6D7E-03BE98032D1B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12447" b="3284"/>
          <a:stretch/>
        </p:blipFill>
        <p:spPr>
          <a:xfrm>
            <a:off x="3963454" y="1251088"/>
            <a:ext cx="4695722" cy="2641323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  <p:sp>
        <p:nvSpPr>
          <p:cNvPr id="191" name="Google Shape;191;p6"/>
          <p:cNvSpPr/>
          <p:nvPr/>
        </p:nvSpPr>
        <p:spPr>
          <a:xfrm>
            <a:off x="3235823" y="990227"/>
            <a:ext cx="5186958" cy="4147117"/>
          </a:xfrm>
          <a:prstGeom prst="heart">
            <a:avLst/>
          </a:prstGeom>
          <a:solidFill>
            <a:srgbClr val="660000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r>
              <a:rPr kumimoji="0" lang="en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</a:t>
            </a:r>
            <a:r>
              <a:rPr kumimoji="0" lang="en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Expresa sus             sentimientos espontáneamente.</a:t>
            </a:r>
            <a:endParaRPr kumimoji="0" lang="es-MX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r>
              <a:rPr kumimoji="0" lang="en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Llora, se emociona, enoja  y deprime con facilidad.</a:t>
            </a:r>
            <a:endParaRPr kumimoji="0" lang="es-MX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r>
              <a:rPr kumimoji="0" lang="en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Actúa llevado por el impulso.</a:t>
            </a:r>
            <a:endParaRPr kumimoji="0" lang="es-MX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r>
              <a:rPr kumimoji="0" lang="en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Su mirada es hacia abajo, respiración profunda, voz      lenta  y   grave</a:t>
            </a:r>
            <a:r>
              <a:rPr kumimoji="0" lang="en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.</a:t>
            </a:r>
            <a:endParaRPr kumimoji="0" lang="es-MX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000">
        <p15:prstTrans prst="origami"/>
        <p:sndAc>
          <p:stSnd>
            <p:snd r:embed="rId3" name="chimes.wav"/>
          </p:stSnd>
        </p:sndAc>
      </p:transition>
    </mc:Choice>
    <mc:Fallback>
      <p:transition spd="slow">
        <p:fade/>
        <p:sndAc>
          <p:stSnd>
            <p:snd r:embed="rId3" name="chimes.wav"/>
          </p:stSnd>
        </p:sndAc>
      </p:transition>
    </mc:Fallback>
  </mc:AlternateContent>
</p:sld>
</file>

<file path=ppt/theme/theme1.xml><?xml version="1.0" encoding="utf-8"?>
<a:theme xmlns:a="http://schemas.openxmlformats.org/drawingml/2006/main" name="Faceta">
  <a:themeElements>
    <a:clrScheme name="Faceta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3.xml><?xml version="1.0" encoding="utf-8"?>
<a:theme xmlns:a="http://schemas.openxmlformats.org/drawingml/2006/main" name="Berlín">
  <a:themeElements>
    <a:clrScheme name="Berlín">
      <a:dk1>
        <a:sysClr val="windowText" lastClr="000000"/>
      </a:dk1>
      <a:lt1>
        <a:sysClr val="window" lastClr="FFFFFF"/>
      </a:lt1>
      <a:dk2>
        <a:srgbClr val="8D4585"/>
      </a:dk2>
      <a:lt2>
        <a:srgbClr val="E7E6E6"/>
      </a:lt2>
      <a:accent1>
        <a:srgbClr val="F35AE6"/>
      </a:accent1>
      <a:accent2>
        <a:srgbClr val="FC5283"/>
      </a:accent2>
      <a:accent3>
        <a:srgbClr val="F67C64"/>
      </a:accent3>
      <a:accent4>
        <a:srgbClr val="F89F65"/>
      </a:accent4>
      <a:accent5>
        <a:srgbClr val="55C6BA"/>
      </a:accent5>
      <a:accent6>
        <a:srgbClr val="84A3FD"/>
      </a:accent6>
      <a:hlink>
        <a:srgbClr val="6ED4F6"/>
      </a:hlink>
      <a:folHlink>
        <a:srgbClr val="9FECFC"/>
      </a:folHlink>
    </a:clrScheme>
    <a:fontScheme name="Berlí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í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106000"/>
                <a:satMod val="220000"/>
                <a:lumMod val="140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69000"/>
                <a:hueMod val="88000"/>
                <a:satMod val="16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7D30EEFE-7128-4DE5-8A0D-8D4EF32CB0AF}"/>
    </a:ext>
  </a:extLst>
</a:theme>
</file>

<file path=ppt/theme/theme4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1463</TotalTime>
  <Words>4098</Words>
  <Application>Microsoft Office PowerPoint</Application>
  <PresentationFormat>Presentación en pantalla (16:9)</PresentationFormat>
  <Paragraphs>562</Paragraphs>
  <Slides>42</Slides>
  <Notes>37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42</vt:i4>
      </vt:variant>
    </vt:vector>
  </HeadingPairs>
  <TitlesOfParts>
    <vt:vector size="51" baseType="lpstr">
      <vt:lpstr>Aharoni</vt:lpstr>
      <vt:lpstr>Algerian</vt:lpstr>
      <vt:lpstr>Arial</vt:lpstr>
      <vt:lpstr>Noto Sans Symbols</vt:lpstr>
      <vt:lpstr>Trebuchet MS</vt:lpstr>
      <vt:lpstr>Wingdings 3</vt:lpstr>
      <vt:lpstr>Faceta</vt:lpstr>
      <vt:lpstr>1_Faceta</vt:lpstr>
      <vt:lpstr>Berlín</vt:lpstr>
      <vt:lpstr>Encuadre semestre 2023-B Humanidades I</vt:lpstr>
      <vt:lpstr>ENCUADRE</vt:lpstr>
      <vt:lpstr> Fechas importantes del semestre                         2023B</vt:lpstr>
      <vt:lpstr>      Fechas importantes del semestre                         2023B</vt:lpstr>
      <vt:lpstr>Aspectos del Encuadre</vt:lpstr>
      <vt:lpstr>Análisis de expectativas</vt:lpstr>
      <vt:lpstr>Estilos de Aprendizaje</vt:lpstr>
      <vt:lpstr>Visuales</vt:lpstr>
      <vt:lpstr>Kinestésico</vt:lpstr>
      <vt:lpstr>Auditivo</vt:lpstr>
      <vt:lpstr>Progresiones, Categorías, subcategorías y Metas</vt:lpstr>
      <vt:lpstr>Metas de aprendizaje. 6</vt:lpstr>
      <vt:lpstr>Metas de aprendizaje</vt:lpstr>
      <vt:lpstr>Aprendizaje de trayectoria.3</vt:lpstr>
      <vt:lpstr>Categorías.3   subcategorías. 28</vt:lpstr>
      <vt:lpstr>Categorías y subcategorías</vt:lpstr>
      <vt:lpstr>12 Progresiones </vt:lpstr>
      <vt:lpstr>Evaluación Diagnóstica</vt:lpstr>
      <vt:lpstr>Evaluación Diagnóstica</vt:lpstr>
      <vt:lpstr>Evaluación Diagnóstica</vt:lpstr>
      <vt:lpstr>Evaluación Diagnóstica</vt:lpstr>
      <vt:lpstr>Evaluación Diagnóstica</vt:lpstr>
      <vt:lpstr>UACs Humanidades I </vt:lpstr>
      <vt:lpstr>UACs Humanidades I </vt:lpstr>
      <vt:lpstr>UACs Humanidades I </vt:lpstr>
      <vt:lpstr>UACs Humanidades I </vt:lpstr>
      <vt:lpstr>UACs Humanidades I </vt:lpstr>
      <vt:lpstr>UACs Humanidades I </vt:lpstr>
      <vt:lpstr>UACs Humanidades I </vt:lpstr>
      <vt:lpstr>UACs Humanidades I </vt:lpstr>
      <vt:lpstr>UACs Humanidades I </vt:lpstr>
      <vt:lpstr>UACs Humanidades I </vt:lpstr>
      <vt:lpstr>UACs Humanidades I </vt:lpstr>
      <vt:lpstr>UACs Humanidades I </vt:lpstr>
      <vt:lpstr>Metodología de trabajo, Acuerdos y Organización</vt:lpstr>
      <vt:lpstr>Metodología de trabajo, Acuerdos y Organización</vt:lpstr>
      <vt:lpstr>Metodología de trabajo, Acuerdos y Organización</vt:lpstr>
      <vt:lpstr>Criterios de Evaluación 1° Periodo Humanidades I</vt:lpstr>
      <vt:lpstr>Criterios de Evaluación 2° Periodo Humanidades I</vt:lpstr>
      <vt:lpstr>Criterios de Evaluación 3° Periodo Humanidades I</vt:lpstr>
      <vt:lpstr> Firma de recibido con fecha y enterado de los padres de familia y alumnos (as). Estas evidencias se emplearán en la etapa de regularización o extraordinario, en caso de reprobar la materia.  </vt:lpstr>
      <vt:lpstr>Bibliografía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ENCUADRE</dc:title>
  <dc:creator>sony</dc:creator>
  <cp:lastModifiedBy>ARACELI MARTINEZ PARADA</cp:lastModifiedBy>
  <cp:revision>23</cp:revision>
  <dcterms:modified xsi:type="dcterms:W3CDTF">2023-09-06T15:43:22Z</dcterms:modified>
</cp:coreProperties>
</file>