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815B-153B-4F86-9FE1-232BD7CBA1B9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70AAC-8557-48CF-A53C-5053E2116E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1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¿ Qué hacían las paredes?</a:t>
            </a:r>
          </a:p>
          <a:p>
            <a:r>
              <a:rPr lang="es-MX" dirty="0"/>
              <a:t>Amortiguaban los ruidos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0AAC-8557-48CF-A53C-5053E2116E7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11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rgbClr val="3E3E3E"/>
                </a:solidFill>
                <a:effectLst/>
                <a:latin typeface="Georgia" panose="02040502050405020303" pitchFamily="18" charset="0"/>
              </a:rPr>
              <a:t>¿Por qué lloramos ?</a:t>
            </a:r>
            <a:r>
              <a:rPr lang="es-MX" sz="1200" b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Lloramos cuando estamos tristes</a:t>
            </a:r>
          </a:p>
          <a:p>
            <a:r>
              <a:rPr lang="es-MX" dirty="0"/>
              <a:t>Por lo general lloramos cuando estamos tristes y el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70AAC-8557-48CF-A53C-5053E2116E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02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05AE7-20B6-4035-B234-E4DD430B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0371DC-497B-4186-9F98-7D878D95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4315E-FA0F-4A6B-AFEC-483C1062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AFFC9-AC67-48FC-9C98-D1325DC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8AD14-D6F2-405D-89D1-3D9A3644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66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AC6AC-6D8C-428E-B1C0-622E2B18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28FFA8-1075-485C-A0BA-DAFE82F84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101EE6-19A8-4B91-80B0-84212971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BBE03-6F6C-4A1B-869A-B699558F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D4B29-4464-45A1-8D0D-92517FED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6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F34F9-9BB3-4BB3-A115-47B5F44B2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3928D6-5302-4637-BF19-EEFF7B0E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10372-A2CA-439F-9790-9AF9D81D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1C75E-CBBA-4BC9-91F7-73E3FD36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3C0FA-8A4F-4E67-8955-DF3BCF48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3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1AE31-90DE-4DA1-8728-18FA29F2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9E626-E801-4D89-AC0E-34FBF0083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F7B11-1A8F-4191-8237-AFDF583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BFF47-272F-45A2-AA87-6BA1B119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55F57A-7F4B-4A7B-A90C-C1C1CB92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69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81B3-C777-4581-B5A9-A6D41EA3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095B2-D347-4BEB-9849-08307A96D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9D50BE-E5F3-44CF-A52C-1A4B704F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D0E8F-1877-4141-9907-E55E3FA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57DA66-B9EE-4D6C-9D69-B5302C47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88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5ACCD-1946-48D8-B4EE-F89E202F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88230-5BBF-418C-B7A3-19833EED6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87C11D-43A3-4DEB-AD45-7BCC166C4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DB476-AD27-485E-8A08-99E4073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D24D15-2110-4415-9189-9F620B9F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014A43-B54E-49A4-AB5B-A3DAEF0A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91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4C11F-2519-40B0-B1F6-FB107F03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18A7A-2C3D-4A89-9C0F-556F7E0B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D5E477-50C7-4545-A411-F0F3FF6B2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7A32E-8C03-442D-910A-12F84361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371EBE-0027-4A71-B323-92282D479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454369-D962-4F90-9AA9-36988EE5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3EA990-53FE-49E5-A7A5-EF2F8378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8E81CF-254C-4BA2-AD86-67DD19F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13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4A2B8-1021-448C-B30B-B4BE116A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4BF43D-5E02-4E2A-9774-FB7E3428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0F219C-9490-496E-AE5C-E6EFEF26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1A4A3E-FE4B-4ADC-A22C-DC1DE27A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7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90D283-B66F-42F6-AD1A-0CF6D943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73D7C9-09D7-41E1-9B7B-D2BD2020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17C798-9FC2-4125-93EA-CFC4FAF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52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6439D-5F48-44AA-94BE-4842C8CC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B13D2-4B3F-44F6-A5CB-6413D75D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E38D05-C445-4208-84B4-43838CCA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AD2C1E-AE3C-4AFC-9AA8-C4338D11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804ABB-5BD9-41DD-8188-711AB854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82588B-D2CB-46D2-A25C-FFBFDA06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33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0F34F-3F50-42EC-BF2C-463F0E9F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F0EBE7-BE47-4620-BA97-95DD0EB2A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DE2F01-E87A-4A32-992F-8053DC3FD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1089A3-17E5-4A87-9845-BE3B26CB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2BE23-E3A4-4FA7-AE75-A8357CA2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1EA4F0-81D7-45FE-89E6-A47FFEEC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49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8029FF-2B24-4DB6-99C6-74364422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3B40FB-9FF4-4E32-8939-585F1BC8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A323D-F68A-4240-9D0F-93503F851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712B-73D9-46D3-87B4-89DEB9CE0187}" type="datetimeFigureOut">
              <a:rPr lang="es-MX" smtClean="0"/>
              <a:t>21/09/2023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343DC-1A64-4093-AA2F-EC88ACA7C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6B829D-C58D-4669-8485-1810CCCAE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F3EF-89EC-4FA0-8276-318145D687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4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6F0B53-CFAC-4753-87A6-7ECFD17CD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Progresión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Explora a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partir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pregunta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“¿Por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estoy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aquí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?” para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acercarse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saberes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recursos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prácticas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aplicaciones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filosófica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E1511-CC1D-402A-9C7A-8FDD33548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Tema:</a:t>
            </a:r>
            <a:r>
              <a:rPr lang="en-US" sz="2000" dirty="0"/>
              <a:t> </a:t>
            </a:r>
            <a:r>
              <a:rPr lang="en-US" sz="2000" dirty="0" err="1"/>
              <a:t>Filosofía</a:t>
            </a:r>
            <a:r>
              <a:rPr lang="en-US" sz="2000" dirty="0"/>
              <a:t>/</a:t>
            </a:r>
            <a:r>
              <a:rPr lang="en-US" sz="2000" dirty="0" err="1"/>
              <a:t>Humanidades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Meta de </a:t>
            </a:r>
            <a:r>
              <a:rPr lang="en-US" sz="2000" b="1" dirty="0" err="1">
                <a:solidFill>
                  <a:srgbClr val="FF0000"/>
                </a:solidFill>
              </a:rPr>
              <a:t>aprendizaje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 err="1"/>
              <a:t>Utiliza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significados</a:t>
            </a:r>
            <a:r>
              <a:rPr lang="en-US" sz="2000" dirty="0"/>
              <a:t>(</a:t>
            </a:r>
            <a:r>
              <a:rPr lang="en-US" sz="2000" dirty="0" err="1"/>
              <a:t>culturales</a:t>
            </a:r>
            <a:r>
              <a:rPr lang="en-US" sz="2000" dirty="0"/>
              <a:t>, </a:t>
            </a:r>
            <a:r>
              <a:rPr lang="en-US" sz="2000" dirty="0" err="1"/>
              <a:t>históricos</a:t>
            </a:r>
            <a:r>
              <a:rPr lang="en-US" sz="2000" dirty="0"/>
              <a:t>, </a:t>
            </a:r>
            <a:r>
              <a:rPr lang="en-US" sz="2000" dirty="0" err="1"/>
              <a:t>entreotros</a:t>
            </a:r>
            <a:r>
              <a:rPr lang="en-US" sz="2000" dirty="0"/>
              <a:t>) de las </a:t>
            </a:r>
            <a:r>
              <a:rPr lang="en-US" sz="2000" dirty="0" err="1"/>
              <a:t>prácticas</a:t>
            </a:r>
            <a:r>
              <a:rPr lang="en-US" sz="2000" dirty="0"/>
              <a:t>, discursos, </a:t>
            </a:r>
            <a:r>
              <a:rPr lang="en-US" sz="2000" dirty="0" err="1"/>
              <a:t>instituciones</a:t>
            </a:r>
            <a:r>
              <a:rPr lang="en-US" sz="2000" dirty="0"/>
              <a:t> y </a:t>
            </a:r>
            <a:r>
              <a:rPr lang="en-US" sz="2000" dirty="0" err="1"/>
              <a:t>acontecimientos</a:t>
            </a:r>
            <a:r>
              <a:rPr lang="en-US" sz="2000" dirty="0"/>
              <a:t> que </a:t>
            </a:r>
            <a:r>
              <a:rPr lang="en-US" sz="2000" dirty="0" err="1"/>
              <a:t>constituyen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vida</a:t>
            </a:r>
            <a:r>
              <a:rPr lang="en-US" sz="2000" dirty="0"/>
              <a:t> y </a:t>
            </a:r>
            <a:r>
              <a:rPr lang="en-US" sz="2000" dirty="0" err="1"/>
              <a:t>los</a:t>
            </a:r>
            <a:r>
              <a:rPr lang="en-US" sz="2000" dirty="0"/>
              <a:t> vincula a sus </a:t>
            </a:r>
            <a:r>
              <a:rPr lang="en-US" sz="2000" dirty="0" err="1"/>
              <a:t>capacidades</a:t>
            </a:r>
            <a:r>
              <a:rPr lang="en-US" sz="2000" dirty="0"/>
              <a:t> de </a:t>
            </a:r>
            <a:r>
              <a:rPr lang="en-US" sz="2000" dirty="0" err="1"/>
              <a:t>construir</a:t>
            </a:r>
            <a:r>
              <a:rPr lang="en-US" sz="2000" dirty="0"/>
              <a:t> la </a:t>
            </a:r>
            <a:r>
              <a:rPr lang="en-US" sz="2000" dirty="0" err="1"/>
              <a:t>colectividad</a:t>
            </a:r>
            <a:r>
              <a:rPr lang="en-US" sz="2000" dirty="0"/>
              <a:t> con base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aportes</a:t>
            </a:r>
            <a:r>
              <a:rPr lang="en-US" sz="2000" dirty="0"/>
              <a:t> de las </a:t>
            </a:r>
            <a:r>
              <a:rPr lang="en-US" sz="2000" dirty="0" err="1"/>
              <a:t>humanidades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Categorías</a:t>
            </a:r>
            <a:r>
              <a:rPr lang="en-US" sz="2000" dirty="0"/>
              <a:t>: </a:t>
            </a:r>
            <a:r>
              <a:rPr lang="en-US" sz="2000" dirty="0" err="1"/>
              <a:t>Experiencia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Subcategoría</a:t>
            </a:r>
            <a:r>
              <a:rPr lang="en-US" sz="2000" dirty="0"/>
              <a:t>: </a:t>
            </a:r>
            <a:r>
              <a:rPr lang="en-US" sz="2000" dirty="0" err="1"/>
              <a:t>Dónde</a:t>
            </a:r>
            <a:r>
              <a:rPr lang="en-US" sz="2000" dirty="0"/>
              <a:t> </a:t>
            </a:r>
            <a:r>
              <a:rPr lang="en-US" sz="2000" dirty="0" err="1"/>
              <a:t>estoy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2ECC0-26E3-482F-8B22-A331670B02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7075967" y="2275316"/>
            <a:ext cx="4170530" cy="23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441634-84D7-4B9E-A7E8-16583B11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  <a:cs typeface="Calibri Light"/>
              </a:rPr>
              <a:t>¿ Qué son las humanidades?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FF60D8-CC4E-4419-BFF3-F71BF4E1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20000"/>
          </a:bodyPr>
          <a:lstStyle/>
          <a:p>
            <a:r>
              <a:rPr lang="es-MX" sz="2400" dirty="0"/>
              <a:t>Movimiento literario en Italia, surge siglo XIV, sentó las bases de la cultura moderna.</a:t>
            </a:r>
          </a:p>
          <a:p>
            <a:r>
              <a:rPr lang="es-MX" sz="2400" dirty="0"/>
              <a:t>Se desprende el humanismo: Reafirma la independencia del espíritu humano, es decir, su valor autónomo, dignidad y humanidad.</a:t>
            </a:r>
          </a:p>
          <a:p>
            <a:r>
              <a:rPr lang="es-MX" sz="2400" dirty="0"/>
              <a:t>Características: </a:t>
            </a:r>
            <a:endParaRPr lang="es-MX" sz="2400" dirty="0">
              <a:cs typeface="Calibri"/>
            </a:endParaRPr>
          </a:p>
          <a:p>
            <a:r>
              <a:rPr lang="es-MX" sz="2400" dirty="0">
                <a:solidFill>
                  <a:srgbClr val="FF0000"/>
                </a:solidFill>
              </a:rPr>
              <a:t>Situar al ser humano en el mundo, no fuera ni más allá.</a:t>
            </a:r>
          </a:p>
          <a:p>
            <a:r>
              <a:rPr lang="es-MX" sz="2400" dirty="0">
                <a:solidFill>
                  <a:srgbClr val="FF0000"/>
                </a:solidFill>
              </a:rPr>
              <a:t>Reflexionar sobre la persona en el contexto de todas sus interacciones.</a:t>
            </a:r>
          </a:p>
          <a:p>
            <a:r>
              <a:rPr lang="es-MX" sz="2400" dirty="0">
                <a:solidFill>
                  <a:srgbClr val="FF0000"/>
                </a:solidFill>
                <a:cs typeface="Calibri"/>
              </a:rPr>
              <a:t>Impactar positivamente en los distintos ámbitos donde se desenvuelve el ser humano.</a:t>
            </a:r>
          </a:p>
          <a:p>
            <a:r>
              <a:rPr lang="es-MX" sz="2400" dirty="0">
                <a:solidFill>
                  <a:srgbClr val="FF0000"/>
                </a:solidFill>
                <a:cs typeface="Calibri"/>
              </a:rPr>
              <a:t>Lectura del texto Michel </a:t>
            </a:r>
            <a:r>
              <a:rPr lang="es-MX" sz="2400" dirty="0" err="1">
                <a:solidFill>
                  <a:srgbClr val="FF0000"/>
                </a:solidFill>
                <a:cs typeface="Calibri"/>
              </a:rPr>
              <a:t>Onfray</a:t>
            </a:r>
            <a:r>
              <a:rPr lang="es-MX" sz="2400" dirty="0">
                <a:solidFill>
                  <a:srgbClr val="FF0000"/>
                </a:solidFill>
                <a:cs typeface="Calibri"/>
              </a:rPr>
              <a:t> (2004). Responder las preguntas:</a:t>
            </a:r>
          </a:p>
          <a:p>
            <a:r>
              <a:rPr lang="es-MX" sz="2400" dirty="0">
                <a:solidFill>
                  <a:srgbClr val="FF0000"/>
                </a:solidFill>
                <a:cs typeface="Calibri"/>
              </a:rPr>
              <a:t>Una persona es congruente cuando…</a:t>
            </a:r>
          </a:p>
          <a:p>
            <a:endParaRPr lang="es-MX" sz="24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41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59D8B-0CE4-4913-B77D-8AAB6F73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¿ Qué son las humanides?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D0A40-76D4-4D0B-AF06-1985C869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MX" sz="2400" dirty="0"/>
              <a:t>Un joven humanista es congruente en su vida porque…</a:t>
            </a:r>
          </a:p>
          <a:p>
            <a:r>
              <a:rPr lang="es-MX" sz="2400" dirty="0"/>
              <a:t>¿ Cómo puedo ser congruente en mi vida estudiantil, familiar y comunidad? </a:t>
            </a:r>
            <a:endParaRPr lang="es-MX" sz="2400" dirty="0">
              <a:cs typeface="Calibri"/>
            </a:endParaRPr>
          </a:p>
          <a:p>
            <a:r>
              <a:rPr lang="es-MX" sz="2400" dirty="0"/>
              <a:t>¿Qué acciones realizo para ser congruente?</a:t>
            </a:r>
          </a:p>
          <a:p>
            <a:r>
              <a:rPr lang="es-MX" sz="2400" dirty="0"/>
              <a:t>Comparte una situación donde fuiste o fueron humanistas contigo.</a:t>
            </a:r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4072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247099-405B-4B79-AD82-454E9FA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Tema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82ADF-4B3C-438D-A44C-CB55028BB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000000"/>
                </a:solidFill>
              </a:rPr>
              <a:t>El tema es aquello que mantiene un texto unido y condensa su sentido. Para identificarlo resulta útil orientarse con los títulos y subtítulos.</a:t>
            </a:r>
          </a:p>
          <a:p>
            <a:endParaRPr lang="es-MX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762FEF-2AFD-4FC9-9F20-EEB21518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Propósito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6E4E9D-93D0-4F3D-B6D5-0D90EDDC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s-MX" sz="2400" dirty="0"/>
              <a:t>El </a:t>
            </a:r>
            <a:r>
              <a:rPr lang="es-MX" sz="2400" dirty="0">
                <a:solidFill>
                  <a:srgbClr val="FF0000"/>
                </a:solidFill>
              </a:rPr>
              <a:t>propósito</a:t>
            </a:r>
            <a:r>
              <a:rPr lang="es-MX" sz="2400" dirty="0"/>
              <a:t> depende del </a:t>
            </a:r>
            <a:r>
              <a:rPr lang="es-MX" sz="2400" dirty="0">
                <a:solidFill>
                  <a:srgbClr val="FF0000"/>
                </a:solidFill>
              </a:rPr>
              <a:t>tipo de texto </a:t>
            </a:r>
            <a:r>
              <a:rPr lang="es-MX" sz="2400" dirty="0"/>
              <a:t>y la meta general que se pretende:</a:t>
            </a:r>
          </a:p>
          <a:p>
            <a:r>
              <a:rPr lang="es-MX" sz="2400" dirty="0"/>
              <a:t>Los textos informativos pretenden informar.</a:t>
            </a:r>
          </a:p>
          <a:p>
            <a:r>
              <a:rPr lang="es-MX" sz="2400" dirty="0"/>
              <a:t>Los textos científicos explican</a:t>
            </a:r>
          </a:p>
          <a:p>
            <a:r>
              <a:rPr lang="es-MX" sz="2400" dirty="0"/>
              <a:t>Los textos argumentativos argumentan </a:t>
            </a:r>
          </a:p>
          <a:p>
            <a:r>
              <a:rPr lang="es-MX" sz="2400" dirty="0"/>
              <a:t>Los textos persuasivos convencen</a:t>
            </a:r>
          </a:p>
          <a:p>
            <a:r>
              <a:rPr lang="es-MX" sz="2400"/>
              <a:t>Los </a:t>
            </a:r>
            <a:r>
              <a:rPr lang="es-MX" sz="2400" dirty="0"/>
              <a:t>textos literarios se orientan más la expresividad emocional o poética</a:t>
            </a:r>
          </a:p>
        </p:txBody>
      </p:sp>
    </p:spTree>
    <p:extLst>
      <p:ext uri="{BB962C8B-B14F-4D97-AF65-F5344CB8AC3E}">
        <p14:creationId xmlns:p14="http://schemas.microsoft.com/office/powerpoint/2010/main" val="96652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C0C500-2884-46ED-BEC5-7123035D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Intención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5EDC4-220A-4D48-8A0F-A8401D5C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s-MX" sz="2400" dirty="0">
                <a:solidFill>
                  <a:srgbClr val="FEFFFF"/>
                </a:solidFill>
              </a:rPr>
              <a:t>La intención del autor es más específica que el propósito, a veces está explícita. </a:t>
            </a:r>
          </a:p>
          <a:p>
            <a:r>
              <a:rPr lang="es-MX" sz="2400" dirty="0">
                <a:solidFill>
                  <a:srgbClr val="FEFFFF"/>
                </a:solidFill>
              </a:rPr>
              <a:t>Ejemplo: en el discurso de un político en campaña su intención quizás sea ganar adeptos o lograr que un grupo de personas voten por él.</a:t>
            </a:r>
          </a:p>
          <a:p>
            <a:r>
              <a:rPr lang="es-MX" sz="2400" dirty="0">
                <a:solidFill>
                  <a:srgbClr val="FEFFFF"/>
                </a:solidFill>
              </a:rPr>
              <a:t>Su propósito argumentar o persuadir a las personas</a:t>
            </a:r>
          </a:p>
        </p:txBody>
      </p:sp>
    </p:spTree>
    <p:extLst>
      <p:ext uri="{BB962C8B-B14F-4D97-AF65-F5344CB8AC3E}">
        <p14:creationId xmlns:p14="http://schemas.microsoft.com/office/powerpoint/2010/main" val="414761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635186-00A4-4E00-ACA0-044748AD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El tono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09025B-ABF1-467C-A456-A6135CFB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s-MX" sz="2400">
                <a:solidFill>
                  <a:srgbClr val="FEFFFF"/>
                </a:solidFill>
              </a:rPr>
              <a:t>El tono en un texto se establece al considerar actitudes, sentimientos o emociones que acompañan a ciertas palabras, expresiones, oraciones o textos. </a:t>
            </a:r>
          </a:p>
          <a:p>
            <a:r>
              <a:rPr lang="es-MX" sz="2400">
                <a:solidFill>
                  <a:srgbClr val="FEFFFF"/>
                </a:solidFill>
              </a:rPr>
              <a:t>En un texto se puede identificar un tono triste, solemne, soberbio, alegre, irónico, depresivo, optimista, neutral, cómico, negativo, etc</a:t>
            </a:r>
          </a:p>
        </p:txBody>
      </p:sp>
    </p:spTree>
    <p:extLst>
      <p:ext uri="{BB962C8B-B14F-4D97-AF65-F5344CB8AC3E}">
        <p14:creationId xmlns:p14="http://schemas.microsoft.com/office/powerpoint/2010/main" val="288850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450</Words>
  <Application>Microsoft Office PowerPoint</Application>
  <PresentationFormat>Panorámica</PresentationFormat>
  <Paragraphs>42</Paragraphs>
  <Slides>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Tema de Office</vt:lpstr>
      <vt:lpstr>Progresión 1 Explora a partir de la pregunta “¿Por qué estoy aquí?” para acercarse a los saberes, recursos, prácticas y aplicaciones filosófica. </vt:lpstr>
      <vt:lpstr>¿ Qué son las humanidades?</vt:lpstr>
      <vt:lpstr>¿ Qué son las humanides? </vt:lpstr>
      <vt:lpstr>Tema </vt:lpstr>
      <vt:lpstr>Propósito</vt:lpstr>
      <vt:lpstr>Intención</vt:lpstr>
      <vt:lpstr>El tono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Información explícita e implícita</dc:title>
  <dc:creator>CATALINA JUAREZ - DIAZ</dc:creator>
  <cp:lastModifiedBy>Araceli Martínez Parada</cp:lastModifiedBy>
  <cp:revision>24</cp:revision>
  <dcterms:created xsi:type="dcterms:W3CDTF">2020-08-31T05:17:54Z</dcterms:created>
  <dcterms:modified xsi:type="dcterms:W3CDTF">2023-09-21T18:10:13Z</dcterms:modified>
</cp:coreProperties>
</file>