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2EDCA-BF86-8213-6FF6-72676BEDACEE}" v="307" dt="2023-09-13T09:06:39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19/09/2023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Vista aérea de una ciudad&#10;&#10;Descripción generada automáticamente">
            <a:extLst>
              <a:ext uri="{FF2B5EF4-FFF2-40B4-BE49-F238E27FC236}">
                <a16:creationId xmlns:a16="http://schemas.microsoft.com/office/drawing/2014/main" id="{DFEC5B36-BEB3-EC6F-EEAA-87F3327CC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81" b="101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s-ES" sz="520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085181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Georgia Pro"/>
              </a:rPr>
              <a:t>La Pirámide del Sol es uno de los más asombrosos y hermosos misterios que nos dejó la cultura teotihuacana. </a:t>
            </a:r>
          </a:p>
          <a:p>
            <a:endParaRPr lang="es-ES" sz="3200" b="1" dirty="0">
              <a:solidFill>
                <a:schemeClr val="bg1"/>
              </a:solidFill>
              <a:latin typeface="Georgia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E10258-92B4-3F8D-CDC1-5BF84B655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0" r="1596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7FB66A-2408-38AC-264C-C23EDD49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64" y="589360"/>
            <a:ext cx="4490609" cy="55876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 dirty="0">
                <a:latin typeface="Georgia Pro"/>
                <a:ea typeface="+mn-lt"/>
                <a:cs typeface="+mn-lt"/>
              </a:rPr>
              <a:t>Una fecha aproximada de su construcción es el año 250 </a:t>
            </a:r>
            <a:r>
              <a:rPr lang="es-ES" sz="2400" err="1">
                <a:latin typeface="Georgia Pro"/>
                <a:ea typeface="+mn-lt"/>
                <a:cs typeface="+mn-lt"/>
              </a:rPr>
              <a:t>a.C</a:t>
            </a:r>
            <a:r>
              <a:rPr lang="es-ES" sz="2400" dirty="0">
                <a:latin typeface="Georgia Pro"/>
                <a:ea typeface="+mn-lt"/>
                <a:cs typeface="+mn-lt"/>
              </a:rPr>
              <a:t>,</a:t>
            </a:r>
          </a:p>
          <a:p>
            <a:r>
              <a:rPr lang="es-ES" sz="2400" dirty="0">
                <a:latin typeface="Georgia Pro"/>
                <a:ea typeface="+mn-lt"/>
                <a:cs typeface="+mn-lt"/>
              </a:rPr>
              <a:t>La cual es Patrimonio Cultural de la Humanidad declarada por la UNESCO desde 1987.</a:t>
            </a:r>
            <a:endParaRPr lang="es-ES" sz="2400">
              <a:latin typeface="Georgia Pro"/>
              <a:cs typeface="Calibri"/>
            </a:endParaRPr>
          </a:p>
          <a:p>
            <a:r>
              <a:rPr lang="es-ES" sz="2400" dirty="0">
                <a:latin typeface="Georgia Pro"/>
                <a:ea typeface="+mn-lt"/>
                <a:cs typeface="+mn-lt"/>
              </a:rPr>
              <a:t>Se</a:t>
            </a:r>
          </a:p>
          <a:p>
            <a:r>
              <a:rPr lang="es-ES" sz="2400" err="1">
                <a:latin typeface="Georgia Pro"/>
                <a:ea typeface="+mn-lt"/>
                <a:cs typeface="+mn-lt"/>
              </a:rPr>
              <a:t>gún</a:t>
            </a:r>
            <a:r>
              <a:rPr lang="es-ES" sz="2400" dirty="0">
                <a:latin typeface="Georgia Pro"/>
                <a:ea typeface="+mn-lt"/>
                <a:cs typeface="+mn-lt"/>
              </a:rPr>
              <a:t> el Instituto Nacional de Antropología e Historia, pudo haber sido construida en 139 años y con el trabajo de entre 12 y 14 mil personas.</a:t>
            </a:r>
          </a:p>
          <a:p>
            <a:r>
              <a:rPr lang="es-ES" sz="2400" dirty="0">
                <a:latin typeface="Georgia Pro"/>
                <a:ea typeface="+mn-lt"/>
                <a:cs typeface="+mn-lt"/>
              </a:rPr>
              <a:t>El sol era uno de los elementos más importantes para su sobrevivencia.</a:t>
            </a:r>
            <a:endParaRPr lang="es-ES" sz="2400">
              <a:latin typeface="Georgia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7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195FCDE1-B0CA-A60C-FBA3-01AB61218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0" b="114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AD2959-5D6B-816F-968E-8CB10796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716297"/>
            <a:ext cx="5291663" cy="50495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600" dirty="0">
                <a:latin typeface="Georgia Pro"/>
                <a:ea typeface="+mn-lt"/>
                <a:cs typeface="+mn-lt"/>
              </a:rPr>
              <a:t>Teotihuacán significa ciudad de los dioses o lugar donde los hombres se conviertes en dioses.</a:t>
            </a:r>
            <a:endParaRPr lang="es-ES" sz="2600">
              <a:latin typeface="Georgia Pro"/>
              <a:cs typeface="Calibri" panose="020F0502020204030204"/>
            </a:endParaRPr>
          </a:p>
          <a:p>
            <a:r>
              <a:rPr lang="en-US" sz="2600" dirty="0">
                <a:latin typeface="Georgia Pro"/>
                <a:ea typeface="+mn-lt"/>
                <a:cs typeface="+mn-lt"/>
              </a:rPr>
              <a:t>Esta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magnífica</a:t>
            </a:r>
            <a:r>
              <a:rPr lang="en-US" sz="2600" dirty="0">
                <a:latin typeface="Georgia Pro"/>
                <a:ea typeface="+mn-lt"/>
                <a:cs typeface="+mn-lt"/>
              </a:rPr>
              <a:t> 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construcción</a:t>
            </a:r>
            <a:r>
              <a:rPr lang="en-US" sz="2600" dirty="0">
                <a:latin typeface="Georgia Pro"/>
                <a:ea typeface="+mn-lt"/>
                <a:cs typeface="+mn-lt"/>
              </a:rPr>
              <a:t> se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relaciona</a:t>
            </a:r>
            <a:r>
              <a:rPr lang="en-US" sz="2600" dirty="0">
                <a:latin typeface="Georgia Pro"/>
                <a:ea typeface="+mn-lt"/>
                <a:cs typeface="+mn-lt"/>
              </a:rPr>
              <a:t> con la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vida</a:t>
            </a:r>
            <a:r>
              <a:rPr lang="en-US" sz="2600" dirty="0">
                <a:latin typeface="Georgia Pro"/>
                <a:ea typeface="+mn-lt"/>
                <a:cs typeface="+mn-lt"/>
              </a:rPr>
              <a:t> y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el</a:t>
            </a:r>
            <a:r>
              <a:rPr lang="en-US" sz="2600" dirty="0">
                <a:latin typeface="Georgia Pro"/>
                <a:ea typeface="+mn-lt"/>
                <a:cs typeface="+mn-lt"/>
              </a:rPr>
              <a:t> paso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por</a:t>
            </a:r>
            <a:r>
              <a:rPr lang="en-US" sz="2600" dirty="0"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el</a:t>
            </a:r>
            <a:r>
              <a:rPr lang="en-US" sz="2600" dirty="0"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inframundo</a:t>
            </a:r>
            <a:r>
              <a:rPr lang="en-US" sz="2600" dirty="0">
                <a:latin typeface="Georgia Pro"/>
                <a:ea typeface="+mn-lt"/>
                <a:cs typeface="+mn-lt"/>
              </a:rPr>
              <a:t>.</a:t>
            </a:r>
            <a:endParaRPr lang="en-US" sz="2600">
              <a:latin typeface="Georgia Pro"/>
              <a:cs typeface="Calibri" panose="020F0502020204030204"/>
            </a:endParaRPr>
          </a:p>
          <a:p>
            <a:r>
              <a:rPr lang="en-US" sz="2600" dirty="0">
                <a:latin typeface="Georgia Pro"/>
                <a:ea typeface="+mn-lt"/>
                <a:cs typeface="+mn-lt"/>
              </a:rPr>
              <a:t>un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grupo</a:t>
            </a:r>
            <a:r>
              <a:rPr lang="en-US" sz="2600" dirty="0">
                <a:latin typeface="Georgia Pro"/>
                <a:ea typeface="+mn-lt"/>
                <a:cs typeface="+mn-lt"/>
              </a:rPr>
              <a:t> de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arqueólogos</a:t>
            </a:r>
            <a:r>
              <a:rPr lang="en-US" sz="2600" dirty="0"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encontraron</a:t>
            </a:r>
            <a:r>
              <a:rPr lang="en-US" sz="2600" dirty="0"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una</a:t>
            </a:r>
            <a:r>
              <a:rPr lang="en-US" sz="2600" dirty="0"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cueva</a:t>
            </a:r>
            <a:r>
              <a:rPr lang="en-US" sz="2600" dirty="0">
                <a:latin typeface="Georgia Pro"/>
                <a:ea typeface="+mn-lt"/>
                <a:cs typeface="+mn-lt"/>
              </a:rPr>
              <a:t> la </a:t>
            </a:r>
            <a:r>
              <a:rPr lang="en-US" sz="2600" dirty="0" err="1">
                <a:latin typeface="Georgia Pro"/>
                <a:ea typeface="+mn-lt"/>
                <a:cs typeface="+mn-lt"/>
              </a:rPr>
              <a:t>llamaron</a:t>
            </a:r>
            <a:r>
              <a:rPr lang="en-US" sz="2600" dirty="0">
                <a:latin typeface="Georgia Pro"/>
                <a:ea typeface="+mn-lt"/>
                <a:cs typeface="+mn-lt"/>
              </a:rPr>
              <a:t> </a:t>
            </a:r>
            <a:r>
              <a:rPr lang="en-US" sz="2600" b="1" i="1" dirty="0">
                <a:latin typeface="Georgia Pro"/>
                <a:ea typeface="+mn-lt"/>
                <a:cs typeface="+mn-lt"/>
              </a:rPr>
              <a:t>la</a:t>
            </a:r>
            <a:r>
              <a:rPr lang="en-US" sz="2600" i="1" dirty="0">
                <a:latin typeface="Georgia Pro"/>
                <a:ea typeface="+mn-lt"/>
                <a:cs typeface="+mn-lt"/>
              </a:rPr>
              <a:t> </a:t>
            </a:r>
            <a:r>
              <a:rPr lang="en-US" sz="2600" b="1" i="1" dirty="0" err="1">
                <a:latin typeface="Georgia Pro"/>
                <a:ea typeface="+mn-lt"/>
                <a:cs typeface="+mn-lt"/>
              </a:rPr>
              <a:t>cueva</a:t>
            </a:r>
            <a:r>
              <a:rPr lang="en-US" sz="2600" b="1" i="1" dirty="0">
                <a:latin typeface="Georgia Pro"/>
                <a:ea typeface="+mn-lt"/>
                <a:cs typeface="+mn-lt"/>
              </a:rPr>
              <a:t> sagrada</a:t>
            </a:r>
            <a:endParaRPr lang="en-US" sz="2600" i="1" u="sng" dirty="0">
              <a:latin typeface="Georgia Pro"/>
              <a:ea typeface="+mn-lt"/>
              <a:cs typeface="+mn-lt"/>
            </a:endParaRPr>
          </a:p>
          <a:p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Al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tener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al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mismo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astro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en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su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nombre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es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una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pirámide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dedicada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al </a:t>
            </a:r>
            <a:r>
              <a:rPr lang="en-US" sz="2600" dirty="0" err="1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dios</a:t>
            </a:r>
            <a:r>
              <a:rPr lang="en-US" sz="2600" dirty="0">
                <a:solidFill>
                  <a:srgbClr val="282828"/>
                </a:solidFill>
                <a:latin typeface="Georgia Pro"/>
                <a:ea typeface="+mn-lt"/>
                <a:cs typeface="+mn-lt"/>
              </a:rPr>
              <a:t> del sol.</a:t>
            </a:r>
            <a:endParaRPr lang="en-US" sz="2600" i="1" u="sng" dirty="0">
              <a:latin typeface="Georgia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63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080A8E-DE89-D519-88D2-899CED3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3351443"/>
          </a:xfrm>
        </p:spPr>
        <p:txBody>
          <a:bodyPr anchor="b">
            <a:normAutofit fontScale="90000"/>
          </a:bodyPr>
          <a:lstStyle/>
          <a:p>
            <a:pPr marL="457200" indent="-457200">
              <a:buFont typeface="Arial"/>
              <a:buChar char="•"/>
            </a:pPr>
            <a:r>
              <a:rPr lang="es-ES" sz="3100" dirty="0">
                <a:latin typeface="Georgia Pro"/>
                <a:ea typeface="+mj-lt"/>
                <a:cs typeface="+mj-lt"/>
              </a:rPr>
              <a:t>la pirámide del Sol y la ciudadela señalan la salida y puesta del sol lo que servía de orientación para las actividades agrícolas.</a:t>
            </a:r>
            <a:endParaRPr lang="es-ES" sz="3100">
              <a:latin typeface="Georgia Pro"/>
              <a:ea typeface="+mj-lt"/>
              <a:cs typeface="+mj-l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17374-C2F3-3962-FB40-4D1C91DCC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s-ES" dirty="0">
                <a:latin typeface="Georgia Pro"/>
                <a:ea typeface="+mn-lt"/>
                <a:cs typeface="+mn-lt"/>
              </a:rPr>
              <a:t>Puesto que ayudaba en la siembra, en su higiene y en su “purificación espiritual”, el agua era de vital </a:t>
            </a:r>
            <a:r>
              <a:rPr lang="es-ES" err="1">
                <a:latin typeface="Georgia Pro"/>
                <a:ea typeface="+mn-lt"/>
                <a:cs typeface="+mn-lt"/>
              </a:rPr>
              <a:t>importacia</a:t>
            </a:r>
            <a:r>
              <a:rPr lang="es-ES" dirty="0">
                <a:latin typeface="Georgia Pro"/>
                <a:ea typeface="+mn-lt"/>
                <a:cs typeface="+mn-lt"/>
              </a:rPr>
              <a:t>.</a:t>
            </a:r>
          </a:p>
          <a:p>
            <a:pPr marL="457200" indent="-457200"/>
            <a:endParaRPr lang="es-ES" sz="2200">
              <a:latin typeface="Georgia Pro"/>
              <a:cs typeface="Calibri"/>
            </a:endParaRPr>
          </a:p>
        </p:txBody>
      </p:sp>
      <p:pic>
        <p:nvPicPr>
          <p:cNvPr id="4" name="Imagen 3" descr="Una roca en el agua&#10;&#10;Descripción generada automáticamente">
            <a:extLst>
              <a:ext uri="{FF2B5EF4-FFF2-40B4-BE49-F238E27FC236}">
                <a16:creationId xmlns:a16="http://schemas.microsoft.com/office/drawing/2014/main" id="{973BA4A9-A988-92FE-1106-EFDD7B6456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6" r="1269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4821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Georgia Pro</vt:lpstr>
      <vt:lpstr>Tema de Office</vt:lpstr>
      <vt:lpstr>Presentación de PowerPoint</vt:lpstr>
      <vt:lpstr>Presentación de PowerPoint</vt:lpstr>
      <vt:lpstr>Presentación de PowerPoint</vt:lpstr>
      <vt:lpstr>la pirámide del Sol y la ciudadela señalan la salida y puesta del sol lo que servía de orientación para las actividades agrícolas.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Araceli Martínez Parada</dc:creator>
  <cp:lastModifiedBy>Araceli Martínez Parada</cp:lastModifiedBy>
  <cp:revision>158</cp:revision>
  <dcterms:created xsi:type="dcterms:W3CDTF">2023-09-13T08:18:23Z</dcterms:created>
  <dcterms:modified xsi:type="dcterms:W3CDTF">2023-09-19T18:07:55Z</dcterms:modified>
</cp:coreProperties>
</file>