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F815B-153B-4F86-9FE1-232BD7CBA1B9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70AAC-8557-48CF-A53C-5053E2116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1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¿ Qué hacían las paredes?</a:t>
            </a:r>
          </a:p>
          <a:p>
            <a:r>
              <a:rPr lang="es-MX" dirty="0"/>
              <a:t>Amortiguaban los ruidos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70AAC-8557-48CF-A53C-5053E2116E73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4118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¿Por qué lloramos ?</a:t>
            </a:r>
            <a:r>
              <a:rPr lang="es-MX" sz="1200" b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Lloramos cuando estamos tristes</a:t>
            </a:r>
          </a:p>
          <a:p>
            <a:r>
              <a:rPr lang="es-MX" dirty="0"/>
              <a:t>Por lo general lloramos cuando estamos tristes y el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70AAC-8557-48CF-A53C-5053E2116E73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0024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E05AE7-20B6-4035-B234-E4DD430BE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0371DC-497B-4186-9F98-7D878D956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C4315E-FA0F-4A6B-AFEC-483C10626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12B-73D9-46D3-87B4-89DEB9CE0187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2AFFC9-AC67-48FC-9C98-D1325DC79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8AD14-D6F2-405D-89D1-3D9A36446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F3EF-89EC-4FA0-8276-318145D687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566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FAC6AC-6D8C-428E-B1C0-622E2B183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28FFA8-1075-485C-A0BA-DAFE82F84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101EE6-19A8-4B91-80B0-84212971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12B-73D9-46D3-87B4-89DEB9CE0187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EBBE03-6F6C-4A1B-869A-B699558F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AD4B29-4464-45A1-8D0D-92517FED2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F3EF-89EC-4FA0-8276-318145D687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64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EF34F9-9BB3-4BB3-A115-47B5F44B2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3928D6-5302-4637-BF19-EEFF7B0EF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010372-A2CA-439F-9790-9AF9D81D6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12B-73D9-46D3-87B4-89DEB9CE0187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61C75E-CBBA-4BC9-91F7-73E3FD364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33C0FA-8A4F-4E67-8955-DF3BCF486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F3EF-89EC-4FA0-8276-318145D687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436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1AE31-90DE-4DA1-8728-18FA29F2A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29E626-E801-4D89-AC0E-34FBF0083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6F7B11-1A8F-4191-8237-AFDF583B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12B-73D9-46D3-87B4-89DEB9CE0187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BBFF47-272F-45A2-AA87-6BA1B1190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55F57A-7F4B-4A7B-A90C-C1C1CB92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F3EF-89EC-4FA0-8276-318145D687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169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B81B3-C777-4581-B5A9-A6D41EA3A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7095B2-D347-4BEB-9849-08307A96D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9D50BE-E5F3-44CF-A52C-1A4B704F6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12B-73D9-46D3-87B4-89DEB9CE0187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8D0E8F-1877-4141-9907-E55E3FA8B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57DA66-B9EE-4D6C-9D69-B5302C47E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F3EF-89EC-4FA0-8276-318145D687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288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25ACCD-1946-48D8-B4EE-F89E202F7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888230-5BBF-418C-B7A3-19833EED67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87C11D-43A3-4DEB-AD45-7BCC166C4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ADB476-AD27-485E-8A08-99E407393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12B-73D9-46D3-87B4-89DEB9CE0187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D24D15-2110-4415-9189-9F620B9F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014A43-B54E-49A4-AB5B-A3DAEF0AC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F3EF-89EC-4FA0-8276-318145D687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291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4C11F-2519-40B0-B1F6-FB107F03F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918A7A-2C3D-4A89-9C0F-556F7E0B6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D5E477-50C7-4545-A411-F0F3FF6B2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27A32E-8C03-442D-910A-12F84361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371EBE-0027-4A71-B323-92282D479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3454369-D962-4F90-9AA9-36988EE5E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12B-73D9-46D3-87B4-89DEB9CE0187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D3EA990-53FE-49E5-A7A5-EF2F8378A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88E81CF-254C-4BA2-AD86-67DD19F6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F3EF-89EC-4FA0-8276-318145D687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313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74A2B8-1021-448C-B30B-B4BE116A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E4BF43D-5E02-4E2A-9774-FB7E34286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12B-73D9-46D3-87B4-89DEB9CE0187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20F219C-9490-496E-AE5C-E6EFEF26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1A4A3E-FE4B-4ADC-A22C-DC1DE27A5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F3EF-89EC-4FA0-8276-318145D687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178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90D283-B66F-42F6-AD1A-0CF6D9431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12B-73D9-46D3-87B4-89DEB9CE0187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873D7C9-09D7-41E1-9B7B-D2BD2020E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17C798-9FC2-4125-93EA-CFC4FAF25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F3EF-89EC-4FA0-8276-318145D687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252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6439D-5F48-44AA-94BE-4842C8CC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CB13D2-4B3F-44F6-A5CB-6413D75DB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E38D05-C445-4208-84B4-43838CCA8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AD2C1E-AE3C-4AFC-9AA8-C4338D11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12B-73D9-46D3-87B4-89DEB9CE0187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804ABB-5BD9-41DD-8188-711AB8540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82588B-D2CB-46D2-A25C-FFBFDA06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F3EF-89EC-4FA0-8276-318145D687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533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30F34F-3F50-42EC-BF2C-463F0E9F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CF0EBE7-BE47-4620-BA97-95DD0EB2A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DE2F01-E87A-4A32-992F-8053DC3FD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1089A3-17E5-4A87-9845-BE3B26CB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12B-73D9-46D3-87B4-89DEB9CE0187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82BE23-E3A4-4FA7-AE75-A8357CA21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1EA4F0-81D7-45FE-89E6-A47FFEECA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F3EF-89EC-4FA0-8276-318145D687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849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78029FF-2B24-4DB6-99C6-74364422E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3B40FB-9FF4-4E32-8939-585F1BC82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0A323D-F68A-4240-9D0F-93503F851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1712B-73D9-46D3-87B4-89DEB9CE0187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F343DC-1A64-4093-AA2F-EC88ACA7C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6B829D-C58D-4669-8485-1810CCCAE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F3EF-89EC-4FA0-8276-318145D687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040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12ECC0-26E3-482F-8B22-A331670B02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6F0B53-CFAC-4753-87A6-7ECFD17CD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MX" sz="5200">
                <a:solidFill>
                  <a:srgbClr val="FFFFFF"/>
                </a:solidFill>
              </a:rPr>
              <a:t>Información explícita e implícita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6E1511-CC1D-402A-9C7A-8FDD33548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MX">
                <a:solidFill>
                  <a:srgbClr val="FFFFFF"/>
                </a:solidFill>
              </a:rPr>
              <a:t>Primera sesión</a:t>
            </a:r>
          </a:p>
        </p:txBody>
      </p:sp>
    </p:spTree>
    <p:extLst>
      <p:ext uri="{BB962C8B-B14F-4D97-AF65-F5344CB8AC3E}">
        <p14:creationId xmlns:p14="http://schemas.microsoft.com/office/powerpoint/2010/main" val="309405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441634-84D7-4B9E-A7E8-16583B111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s-MX" sz="4000" dirty="0">
                <a:solidFill>
                  <a:srgbClr val="FFFFFF"/>
                </a:solidFill>
              </a:rPr>
              <a:t>Información explícita</a:t>
            </a:r>
            <a:endParaRPr lang="es-MX" sz="40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FF60D8-CC4E-4419-BFF3-F71BF4E1E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s-MX" sz="2400" dirty="0"/>
              <a:t>La información explícita es aquella información o ideas que el autor menciona directamente en el texto escrito</a:t>
            </a:r>
          </a:p>
          <a:p>
            <a:r>
              <a:rPr lang="es-MX" sz="2400" dirty="0"/>
              <a:t>La encuentras en el mismo texto y de manera directa</a:t>
            </a:r>
          </a:p>
          <a:p>
            <a:r>
              <a:rPr lang="es-MX" sz="2400" dirty="0"/>
              <a:t>Ejemplo: El niño llora </a:t>
            </a:r>
            <a:r>
              <a:rPr lang="es-MX" sz="2400" dirty="0">
                <a:solidFill>
                  <a:srgbClr val="FF0000"/>
                </a:solidFill>
              </a:rPr>
              <a:t>porque su balón favorito se ponchó</a:t>
            </a:r>
            <a:r>
              <a:rPr lang="es-MX" sz="2400" dirty="0"/>
              <a:t>. </a:t>
            </a:r>
            <a:endParaRPr lang="es-MX" sz="2400" dirty="0">
              <a:cs typeface="Calibri"/>
            </a:endParaRPr>
          </a:p>
          <a:p>
            <a:r>
              <a:rPr lang="es-MX" sz="2400" dirty="0"/>
              <a:t>¿Por qué llora el niño?</a:t>
            </a:r>
          </a:p>
          <a:p>
            <a:r>
              <a:rPr lang="es-MX" sz="2400" dirty="0">
                <a:solidFill>
                  <a:srgbClr val="FF0000"/>
                </a:solidFill>
              </a:rPr>
              <a:t>Porque su balón favorito se ponchó</a:t>
            </a:r>
            <a:endParaRPr lang="es-MX" sz="2400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241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659D8B-0CE4-4913-B77D-8AAB6F730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s-MX" sz="4000" dirty="0">
                <a:solidFill>
                  <a:srgbClr val="FFFFFF"/>
                </a:solidFill>
              </a:rPr>
              <a:t>Información implícita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8D0A40-76D4-4D0B-AF06-1985C8690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s-MX" sz="2400" dirty="0"/>
              <a:t>La información implícita es información o ideas que el autor no comunica de forma directa sino sugerida</a:t>
            </a:r>
          </a:p>
          <a:p>
            <a:r>
              <a:rPr lang="es-MX" sz="2400" dirty="0"/>
              <a:t>El texto no te da la información directa, pero te da pistas para encontrarla.</a:t>
            </a:r>
          </a:p>
          <a:p>
            <a:r>
              <a:rPr lang="es-MX" sz="2400" dirty="0"/>
              <a:t>Ejemplo: El niño llora porque su balón favorito se ponchó. </a:t>
            </a:r>
            <a:endParaRPr lang="es-MX" sz="2400" dirty="0">
              <a:cs typeface="Calibri"/>
            </a:endParaRPr>
          </a:p>
          <a:p>
            <a:r>
              <a:rPr lang="es-MX" sz="2400" dirty="0"/>
              <a:t>¿ Cómo se siente el niño?</a:t>
            </a:r>
          </a:p>
          <a:p>
            <a:r>
              <a:rPr lang="es-MX" sz="2400" dirty="0"/>
              <a:t>Triste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64072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247099-405B-4B79-AD82-454E9FA1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s-MX">
                <a:solidFill>
                  <a:srgbClr val="FFFFFF"/>
                </a:solidFill>
              </a:rPr>
              <a:t>Tema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582ADF-4B3C-438D-A44C-CB55028BB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s-MX" sz="2400" dirty="0">
                <a:solidFill>
                  <a:srgbClr val="000000"/>
                </a:solidFill>
              </a:rPr>
              <a:t>El tema es aquello que mantiene un texto unido y condensa su sentido. Para identificarlo resulta útil orientarse con los títulos y subtítulos.</a:t>
            </a:r>
          </a:p>
          <a:p>
            <a:endParaRPr lang="es-MX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0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762FEF-2AFD-4FC9-9F20-EEB215184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s-MX" sz="4000">
                <a:solidFill>
                  <a:srgbClr val="FFFFFF"/>
                </a:solidFill>
              </a:rPr>
              <a:t>Propósito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6E4E9D-93D0-4F3D-B6D5-0D90EDDC2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s-MX" sz="2400" dirty="0"/>
              <a:t>El </a:t>
            </a:r>
            <a:r>
              <a:rPr lang="es-MX" sz="2400" dirty="0">
                <a:solidFill>
                  <a:srgbClr val="FF0000"/>
                </a:solidFill>
              </a:rPr>
              <a:t>propósito</a:t>
            </a:r>
            <a:r>
              <a:rPr lang="es-MX" sz="2400" dirty="0"/>
              <a:t> depende del </a:t>
            </a:r>
            <a:r>
              <a:rPr lang="es-MX" sz="2400" dirty="0">
                <a:solidFill>
                  <a:srgbClr val="FF0000"/>
                </a:solidFill>
              </a:rPr>
              <a:t>tipo de texto </a:t>
            </a:r>
            <a:r>
              <a:rPr lang="es-MX" sz="2400" dirty="0"/>
              <a:t>y la meta general que se pretende:</a:t>
            </a:r>
          </a:p>
          <a:p>
            <a:r>
              <a:rPr lang="es-MX" sz="2400" dirty="0"/>
              <a:t>Los textos informativos pretenden informar.</a:t>
            </a:r>
          </a:p>
          <a:p>
            <a:r>
              <a:rPr lang="es-MX" sz="2400" dirty="0"/>
              <a:t>Los textos científicos explican</a:t>
            </a:r>
          </a:p>
          <a:p>
            <a:r>
              <a:rPr lang="es-MX" sz="2400" dirty="0"/>
              <a:t>Los textos argumentativos argumentan </a:t>
            </a:r>
          </a:p>
          <a:p>
            <a:r>
              <a:rPr lang="es-MX" sz="2400" dirty="0"/>
              <a:t>Los textos persuasivos convencen</a:t>
            </a:r>
          </a:p>
          <a:p>
            <a:r>
              <a:rPr lang="es-MX" sz="2400"/>
              <a:t>Los </a:t>
            </a:r>
            <a:r>
              <a:rPr lang="es-MX" sz="2400" dirty="0"/>
              <a:t>textos literarios se orientan más la expresividad emocional o poética</a:t>
            </a:r>
          </a:p>
        </p:txBody>
      </p:sp>
    </p:spTree>
    <p:extLst>
      <p:ext uri="{BB962C8B-B14F-4D97-AF65-F5344CB8AC3E}">
        <p14:creationId xmlns:p14="http://schemas.microsoft.com/office/powerpoint/2010/main" val="96652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C0C500-2884-46ED-BEC5-7123035DF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s-MX" sz="4000" dirty="0">
                <a:solidFill>
                  <a:srgbClr val="FFFFFF"/>
                </a:solidFill>
              </a:rPr>
              <a:t>Intención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B5EDC4-220A-4D48-8A0F-A8401D5CC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s-MX" sz="2400" dirty="0">
                <a:solidFill>
                  <a:srgbClr val="FEFFFF"/>
                </a:solidFill>
              </a:rPr>
              <a:t>La intención del autor es más específica que el propósito, a veces está explícita. </a:t>
            </a:r>
          </a:p>
          <a:p>
            <a:r>
              <a:rPr lang="es-MX" sz="2400" dirty="0">
                <a:solidFill>
                  <a:srgbClr val="FEFFFF"/>
                </a:solidFill>
              </a:rPr>
              <a:t>Ejemplo: en el discurso de un político en campaña su intención quizás sea ganar adeptos o lograr que un grupo de personas voten por él.</a:t>
            </a:r>
          </a:p>
          <a:p>
            <a:r>
              <a:rPr lang="es-MX" sz="2400" dirty="0">
                <a:solidFill>
                  <a:srgbClr val="FEFFFF"/>
                </a:solidFill>
              </a:rPr>
              <a:t>Su propósito argumentar o persuadir a las personas</a:t>
            </a:r>
          </a:p>
        </p:txBody>
      </p:sp>
    </p:spTree>
    <p:extLst>
      <p:ext uri="{BB962C8B-B14F-4D97-AF65-F5344CB8AC3E}">
        <p14:creationId xmlns:p14="http://schemas.microsoft.com/office/powerpoint/2010/main" val="414761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635186-00A4-4E00-ACA0-044748AD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s-MX" sz="4000">
                <a:solidFill>
                  <a:srgbClr val="FFFFFF"/>
                </a:solidFill>
              </a:rPr>
              <a:t>El tono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09025B-ABF1-467C-A456-A6135CFBC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s-MX" sz="2400">
                <a:solidFill>
                  <a:srgbClr val="FEFFFF"/>
                </a:solidFill>
              </a:rPr>
              <a:t>El tono en un texto se establece al considerar actitudes, sentimientos o emociones que acompañan a ciertas palabras, expresiones, oraciones o textos. </a:t>
            </a:r>
          </a:p>
          <a:p>
            <a:r>
              <a:rPr lang="es-MX" sz="2400">
                <a:solidFill>
                  <a:srgbClr val="FEFFFF"/>
                </a:solidFill>
              </a:rPr>
              <a:t>En un texto se puede identificar un tono triste, solemne, soberbio, alegre, irónico, depresivo, optimista, neutral, cómico, negativo, etc</a:t>
            </a:r>
          </a:p>
        </p:txBody>
      </p:sp>
    </p:spTree>
    <p:extLst>
      <p:ext uri="{BB962C8B-B14F-4D97-AF65-F5344CB8AC3E}">
        <p14:creationId xmlns:p14="http://schemas.microsoft.com/office/powerpoint/2010/main" val="2888504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324</Words>
  <Application>Microsoft Office PowerPoint</Application>
  <PresentationFormat>Panorámica</PresentationFormat>
  <Paragraphs>36</Paragraphs>
  <Slides>7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Tema de Office</vt:lpstr>
      <vt:lpstr>Información explícita e implícita </vt:lpstr>
      <vt:lpstr>Información explícita</vt:lpstr>
      <vt:lpstr>Información implícita </vt:lpstr>
      <vt:lpstr>Tema </vt:lpstr>
      <vt:lpstr>Propósito</vt:lpstr>
      <vt:lpstr>Intención</vt:lpstr>
      <vt:lpstr>El tono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Información explícita e implícita </dc:title>
  <dc:creator>CATALINA JUAREZ - DIAZ</dc:creator>
  <cp:lastModifiedBy>Araceli Martínez Parada</cp:lastModifiedBy>
  <cp:revision>20</cp:revision>
  <dcterms:created xsi:type="dcterms:W3CDTF">2020-08-31T05:17:54Z</dcterms:created>
  <dcterms:modified xsi:type="dcterms:W3CDTF">2023-08-28T19:03:56Z</dcterms:modified>
</cp:coreProperties>
</file>