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659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683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612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7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671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375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644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5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378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84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394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28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41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04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472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10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641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92842C-0CD0-41C2-859B-121BC734E26F}" type="datetimeFigureOut">
              <a:rPr lang="es-MX" smtClean="0"/>
              <a:t>19/09/2023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87FAE-4238-4C0E-86A7-11DB1351A7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382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527566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61412" y="632012"/>
            <a:ext cx="4276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 Black" panose="020B0A04020102020204" pitchFamily="34" charset="0"/>
              </a:rPr>
              <a:t>Integrantes: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Black" panose="020B0A04020102020204" pitchFamily="34" charset="0"/>
              </a:rPr>
              <a:t>Oscar Vázquez Galicia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Black" panose="020B0A04020102020204" pitchFamily="34" charset="0"/>
              </a:rPr>
              <a:t>Uriel puga rodríguez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Black" panose="020B0A04020102020204" pitchFamily="34" charset="0"/>
              </a:rPr>
              <a:t>Antonio francisco barranco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Black" panose="020B0A04020102020204" pitchFamily="34" charset="0"/>
              </a:rPr>
              <a:t>Miriam López carrera </a:t>
            </a:r>
          </a:p>
        </p:txBody>
      </p:sp>
    </p:spTree>
    <p:extLst>
      <p:ext uri="{BB962C8B-B14F-4D97-AF65-F5344CB8AC3E}">
        <p14:creationId xmlns:p14="http://schemas.microsoft.com/office/powerpoint/2010/main" val="121559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8" y="0"/>
            <a:ext cx="610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30" y="0"/>
            <a:ext cx="610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82" y="0"/>
            <a:ext cx="611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8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30" y="0"/>
            <a:ext cx="610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7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</TotalTime>
  <Words>14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Mayis</dc:creator>
  <cp:lastModifiedBy>Araceli Martínez Parada</cp:lastModifiedBy>
  <cp:revision>2</cp:revision>
  <dcterms:created xsi:type="dcterms:W3CDTF">2023-09-19T06:56:01Z</dcterms:created>
  <dcterms:modified xsi:type="dcterms:W3CDTF">2023-09-19T18:10:12Z</dcterms:modified>
</cp:coreProperties>
</file>