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85" r:id="rId2"/>
    <p:sldMasterId id="2147483705" r:id="rId3"/>
    <p:sldMasterId id="2147483741" r:id="rId4"/>
  </p:sldMasterIdLst>
  <p:notesMasterIdLst>
    <p:notesMasterId r:id="rId27"/>
  </p:notesMasterIdLst>
  <p:sldIdLst>
    <p:sldId id="292" r:id="rId5"/>
    <p:sldId id="256" r:id="rId6"/>
    <p:sldId id="317" r:id="rId7"/>
    <p:sldId id="257" r:id="rId8"/>
    <p:sldId id="258" r:id="rId9"/>
    <p:sldId id="259" r:id="rId10"/>
    <p:sldId id="309" r:id="rId11"/>
    <p:sldId id="310" r:id="rId12"/>
    <p:sldId id="311" r:id="rId13"/>
    <p:sldId id="312" r:id="rId14"/>
    <p:sldId id="313" r:id="rId15"/>
    <p:sldId id="314" r:id="rId16"/>
    <p:sldId id="318" r:id="rId17"/>
    <p:sldId id="267" r:id="rId18"/>
    <p:sldId id="268" r:id="rId19"/>
    <p:sldId id="315" r:id="rId20"/>
    <p:sldId id="272" r:id="rId21"/>
    <p:sldId id="273" r:id="rId22"/>
    <p:sldId id="276" r:id="rId23"/>
    <p:sldId id="277" r:id="rId24"/>
    <p:sldId id="285" r:id="rId25"/>
    <p:sldId id="278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9Xz5FOBa0sNC+8v6/LuGdh8nG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8F6F31-0448-431E-B6F6-D5C3344D2A53}">
  <a:tblStyle styleId="{498F6F31-0448-431E-B6F6-D5C3344D2A5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48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CA93A7-8076-4C9F-B5B5-F8782350E12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4E79C8-89E1-45A3-9346-4CE9719628CB}">
      <dgm:prSet/>
      <dgm:spPr/>
      <dgm:t>
        <a:bodyPr/>
        <a:lstStyle/>
        <a:p>
          <a:r>
            <a:rPr lang="en-US" b="0" i="0" dirty="0"/>
            <a:t>1.- Dinámica de </a:t>
          </a:r>
          <a:r>
            <a:rPr lang="en-US" b="0" i="0" dirty="0" err="1"/>
            <a:t>grupo</a:t>
          </a:r>
          <a:r>
            <a:rPr lang="en-US" b="0" i="0" dirty="0"/>
            <a:t> : “ </a:t>
          </a:r>
          <a:r>
            <a:rPr lang="en-US" b="0" i="0" dirty="0" err="1"/>
            <a:t>Te</a:t>
          </a:r>
          <a:r>
            <a:rPr lang="en-US" b="0" i="0" dirty="0"/>
            <a:t> </a:t>
          </a:r>
          <a:r>
            <a:rPr lang="en-US" b="0" i="0" dirty="0" err="1"/>
            <a:t>entevisto</a:t>
          </a:r>
          <a:r>
            <a:rPr lang="en-US" b="0" i="0" dirty="0"/>
            <a:t>, ¡A </a:t>
          </a:r>
          <a:r>
            <a:rPr lang="en-US" b="0" i="0" dirty="0" err="1"/>
            <a:t>colaborar</a:t>
          </a:r>
          <a:r>
            <a:rPr lang="en-US" b="0" i="0" dirty="0"/>
            <a:t>! </a:t>
          </a:r>
          <a:r>
            <a:rPr lang="en-US" b="0" i="0" dirty="0" err="1"/>
            <a:t>Conectados</a:t>
          </a:r>
          <a:r>
            <a:rPr lang="en-US" b="0" i="0" dirty="0"/>
            <a:t>.</a:t>
          </a:r>
          <a:endParaRPr lang="en-US" dirty="0"/>
        </a:p>
      </dgm:t>
    </dgm:pt>
    <dgm:pt modelId="{C7668C0E-7B89-4766-985A-E64509388692}" type="parTrans" cxnId="{B3521A90-1945-4BD4-AE0F-BF8D5EE10504}">
      <dgm:prSet/>
      <dgm:spPr/>
      <dgm:t>
        <a:bodyPr/>
        <a:lstStyle/>
        <a:p>
          <a:endParaRPr lang="en-US"/>
        </a:p>
      </dgm:t>
    </dgm:pt>
    <dgm:pt modelId="{443354CD-4677-4858-AE45-DEBAB69ECA73}" type="sibTrans" cxnId="{B3521A90-1945-4BD4-AE0F-BF8D5EE10504}">
      <dgm:prSet/>
      <dgm:spPr/>
      <dgm:t>
        <a:bodyPr/>
        <a:lstStyle/>
        <a:p>
          <a:endParaRPr lang="en-US"/>
        </a:p>
      </dgm:t>
    </dgm:pt>
    <dgm:pt modelId="{395D4000-8339-4908-B07E-A2A165110313}">
      <dgm:prSet/>
      <dgm:spPr/>
      <dgm:t>
        <a:bodyPr/>
        <a:lstStyle/>
        <a:p>
          <a:r>
            <a:rPr lang="en-US" b="0" i="0"/>
            <a:t>2.- Análisis de expectativas.  </a:t>
          </a:r>
          <a:endParaRPr lang="en-US"/>
        </a:p>
      </dgm:t>
    </dgm:pt>
    <dgm:pt modelId="{CB90DBB5-A40F-4AB7-A6E2-FDA685F4E5A1}" type="parTrans" cxnId="{5C797073-9BDE-4385-8473-3E6EBB952607}">
      <dgm:prSet/>
      <dgm:spPr/>
      <dgm:t>
        <a:bodyPr/>
        <a:lstStyle/>
        <a:p>
          <a:endParaRPr lang="en-US"/>
        </a:p>
      </dgm:t>
    </dgm:pt>
    <dgm:pt modelId="{B2174BE9-8560-4B13-B83D-EC171B52C67D}" type="sibTrans" cxnId="{5C797073-9BDE-4385-8473-3E6EBB952607}">
      <dgm:prSet/>
      <dgm:spPr/>
      <dgm:t>
        <a:bodyPr/>
        <a:lstStyle/>
        <a:p>
          <a:endParaRPr lang="en-US"/>
        </a:p>
      </dgm:t>
    </dgm:pt>
    <dgm:pt modelId="{DCCC68A5-465F-463F-B008-3D18FCC007BD}">
      <dgm:prSet/>
      <dgm:spPr/>
      <dgm:t>
        <a:bodyPr/>
        <a:lstStyle/>
        <a:p>
          <a:r>
            <a:rPr lang="en-US" b="0" i="0" dirty="0"/>
            <a:t>3.- Examen de </a:t>
          </a:r>
          <a:r>
            <a:rPr lang="en-US" b="0" i="0" dirty="0" err="1"/>
            <a:t>estilos</a:t>
          </a:r>
          <a:r>
            <a:rPr lang="en-US" b="0" i="0" dirty="0"/>
            <a:t> de aprendizaje</a:t>
          </a:r>
          <a:endParaRPr lang="en-US" dirty="0"/>
        </a:p>
      </dgm:t>
    </dgm:pt>
    <dgm:pt modelId="{C59569CC-E746-4ECC-8D4D-D5359DEA881E}" type="parTrans" cxnId="{5303A1D7-224A-4806-80F8-52F650081B0A}">
      <dgm:prSet/>
      <dgm:spPr/>
      <dgm:t>
        <a:bodyPr/>
        <a:lstStyle/>
        <a:p>
          <a:endParaRPr lang="en-US"/>
        </a:p>
      </dgm:t>
    </dgm:pt>
    <dgm:pt modelId="{710540BC-257C-4DC4-BE8D-AF4A3AC9D8F3}" type="sibTrans" cxnId="{5303A1D7-224A-4806-80F8-52F650081B0A}">
      <dgm:prSet/>
      <dgm:spPr/>
      <dgm:t>
        <a:bodyPr/>
        <a:lstStyle/>
        <a:p>
          <a:endParaRPr lang="en-US"/>
        </a:p>
      </dgm:t>
    </dgm:pt>
    <dgm:pt modelId="{CDAF0976-F2B5-4B59-95A7-37650D465D78}">
      <dgm:prSet/>
      <dgm:spPr/>
      <dgm:t>
        <a:bodyPr/>
        <a:lstStyle/>
        <a:p>
          <a:r>
            <a:rPr lang="en-US" b="0" i="0"/>
            <a:t>4.- Evaluación diagnóstica</a:t>
          </a:r>
          <a:endParaRPr lang="en-US"/>
        </a:p>
      </dgm:t>
    </dgm:pt>
    <dgm:pt modelId="{67E95F9D-34F3-4BE1-8D1D-596F47A7C55F}" type="parTrans" cxnId="{C3B9CCDD-E1CF-44EA-93C3-35BD6C6D8246}">
      <dgm:prSet/>
      <dgm:spPr/>
      <dgm:t>
        <a:bodyPr/>
        <a:lstStyle/>
        <a:p>
          <a:endParaRPr lang="en-US"/>
        </a:p>
      </dgm:t>
    </dgm:pt>
    <dgm:pt modelId="{F231377C-2108-458E-ACC1-6B933AF4011C}" type="sibTrans" cxnId="{C3B9CCDD-E1CF-44EA-93C3-35BD6C6D8246}">
      <dgm:prSet/>
      <dgm:spPr/>
      <dgm:t>
        <a:bodyPr/>
        <a:lstStyle/>
        <a:p>
          <a:endParaRPr lang="en-US"/>
        </a:p>
      </dgm:t>
    </dgm:pt>
    <dgm:pt modelId="{51312F23-9A41-4CAF-8358-0CF94E765331}">
      <dgm:prSet/>
      <dgm:spPr/>
      <dgm:t>
        <a:bodyPr/>
        <a:lstStyle/>
        <a:p>
          <a:r>
            <a:rPr lang="en-US" b="0" i="0"/>
            <a:t>5.- Presentación del programa.</a:t>
          </a:r>
          <a:endParaRPr lang="en-US"/>
        </a:p>
      </dgm:t>
    </dgm:pt>
    <dgm:pt modelId="{77966EEF-537F-4A2D-8510-53C2BEE6EBAB}" type="parTrans" cxnId="{0621AAAE-3678-4FFE-9A49-1B1B2FCF6CD3}">
      <dgm:prSet/>
      <dgm:spPr/>
      <dgm:t>
        <a:bodyPr/>
        <a:lstStyle/>
        <a:p>
          <a:endParaRPr lang="en-US"/>
        </a:p>
      </dgm:t>
    </dgm:pt>
    <dgm:pt modelId="{E06434E9-C79F-497A-9F2A-0129308A9EBB}" type="sibTrans" cxnId="{0621AAAE-3678-4FFE-9A49-1B1B2FCF6CD3}">
      <dgm:prSet/>
      <dgm:spPr/>
      <dgm:t>
        <a:bodyPr/>
        <a:lstStyle/>
        <a:p>
          <a:endParaRPr lang="en-US"/>
        </a:p>
      </dgm:t>
    </dgm:pt>
    <dgm:pt modelId="{E204E754-9217-43BE-9ED4-C78694B06F73}">
      <dgm:prSet/>
      <dgm:spPr/>
      <dgm:t>
        <a:bodyPr/>
        <a:lstStyle/>
        <a:p>
          <a:r>
            <a:rPr lang="en-US" b="0" i="0" dirty="0"/>
            <a:t>6.- </a:t>
          </a:r>
          <a:r>
            <a:rPr lang="en-US" b="0" i="0" dirty="0" err="1"/>
            <a:t>Normas</a:t>
          </a:r>
          <a:r>
            <a:rPr lang="en-US" b="0" i="0" dirty="0"/>
            <a:t> de </a:t>
          </a:r>
          <a:r>
            <a:rPr lang="en-US" b="0" i="0" dirty="0" err="1"/>
            <a:t>convivencia</a:t>
          </a:r>
          <a:endParaRPr lang="en-US" dirty="0"/>
        </a:p>
      </dgm:t>
    </dgm:pt>
    <dgm:pt modelId="{4A74D019-8CB1-41A8-A9EE-4E35D83C8F17}" type="parTrans" cxnId="{AC286DDA-869B-40F5-91F8-5EF73F32991C}">
      <dgm:prSet/>
      <dgm:spPr/>
      <dgm:t>
        <a:bodyPr/>
        <a:lstStyle/>
        <a:p>
          <a:endParaRPr lang="en-US"/>
        </a:p>
      </dgm:t>
    </dgm:pt>
    <dgm:pt modelId="{3E14AB86-B7D5-4777-A41D-7A73C9BDA483}" type="sibTrans" cxnId="{AC286DDA-869B-40F5-91F8-5EF73F32991C}">
      <dgm:prSet/>
      <dgm:spPr/>
      <dgm:t>
        <a:bodyPr/>
        <a:lstStyle/>
        <a:p>
          <a:endParaRPr lang="en-US"/>
        </a:p>
      </dgm:t>
    </dgm:pt>
    <dgm:pt modelId="{708D63F0-0052-46E4-A5F2-244E0B44A892}" type="pres">
      <dgm:prSet presAssocID="{74CA93A7-8076-4C9F-B5B5-F8782350E124}" presName="diagram" presStyleCnt="0">
        <dgm:presLayoutVars>
          <dgm:dir/>
          <dgm:resizeHandles val="exact"/>
        </dgm:presLayoutVars>
      </dgm:prSet>
      <dgm:spPr/>
    </dgm:pt>
    <dgm:pt modelId="{BD36F10D-935A-4FB6-8142-22ABC2556A95}" type="pres">
      <dgm:prSet presAssocID="{884E79C8-89E1-45A3-9346-4CE9719628CB}" presName="node" presStyleLbl="node1" presStyleIdx="0" presStyleCnt="6">
        <dgm:presLayoutVars>
          <dgm:bulletEnabled val="1"/>
        </dgm:presLayoutVars>
      </dgm:prSet>
      <dgm:spPr/>
    </dgm:pt>
    <dgm:pt modelId="{20D848F4-E070-418D-856C-795008998EA6}" type="pres">
      <dgm:prSet presAssocID="{443354CD-4677-4858-AE45-DEBAB69ECA73}" presName="sibTrans" presStyleCnt="0"/>
      <dgm:spPr/>
    </dgm:pt>
    <dgm:pt modelId="{2BCFB087-8667-40AC-83E5-4FA285CB2E35}" type="pres">
      <dgm:prSet presAssocID="{395D4000-8339-4908-B07E-A2A165110313}" presName="node" presStyleLbl="node1" presStyleIdx="1" presStyleCnt="6">
        <dgm:presLayoutVars>
          <dgm:bulletEnabled val="1"/>
        </dgm:presLayoutVars>
      </dgm:prSet>
      <dgm:spPr/>
    </dgm:pt>
    <dgm:pt modelId="{CD22D661-14FE-4D7B-87BA-58B68ED6AA0D}" type="pres">
      <dgm:prSet presAssocID="{B2174BE9-8560-4B13-B83D-EC171B52C67D}" presName="sibTrans" presStyleCnt="0"/>
      <dgm:spPr/>
    </dgm:pt>
    <dgm:pt modelId="{D233A825-8566-41F8-8C0D-244316F969CB}" type="pres">
      <dgm:prSet presAssocID="{DCCC68A5-465F-463F-B008-3D18FCC007BD}" presName="node" presStyleLbl="node1" presStyleIdx="2" presStyleCnt="6">
        <dgm:presLayoutVars>
          <dgm:bulletEnabled val="1"/>
        </dgm:presLayoutVars>
      </dgm:prSet>
      <dgm:spPr/>
    </dgm:pt>
    <dgm:pt modelId="{9F7FA97C-29A8-4BC7-8497-855D5B01FA3C}" type="pres">
      <dgm:prSet presAssocID="{710540BC-257C-4DC4-BE8D-AF4A3AC9D8F3}" presName="sibTrans" presStyleCnt="0"/>
      <dgm:spPr/>
    </dgm:pt>
    <dgm:pt modelId="{0189EDDB-2C94-444F-9A7E-9FB4B5D776E9}" type="pres">
      <dgm:prSet presAssocID="{CDAF0976-F2B5-4B59-95A7-37650D465D78}" presName="node" presStyleLbl="node1" presStyleIdx="3" presStyleCnt="6">
        <dgm:presLayoutVars>
          <dgm:bulletEnabled val="1"/>
        </dgm:presLayoutVars>
      </dgm:prSet>
      <dgm:spPr/>
    </dgm:pt>
    <dgm:pt modelId="{5020E985-E4C3-4866-8D11-6B3FD1EC1E06}" type="pres">
      <dgm:prSet presAssocID="{F231377C-2108-458E-ACC1-6B933AF4011C}" presName="sibTrans" presStyleCnt="0"/>
      <dgm:spPr/>
    </dgm:pt>
    <dgm:pt modelId="{5A860F7A-EB20-4558-BABA-178978DC62A6}" type="pres">
      <dgm:prSet presAssocID="{51312F23-9A41-4CAF-8358-0CF94E765331}" presName="node" presStyleLbl="node1" presStyleIdx="4" presStyleCnt="6">
        <dgm:presLayoutVars>
          <dgm:bulletEnabled val="1"/>
        </dgm:presLayoutVars>
      </dgm:prSet>
      <dgm:spPr/>
    </dgm:pt>
    <dgm:pt modelId="{2EA0FDCF-8F04-4DD2-B35B-F84FE6ADEB33}" type="pres">
      <dgm:prSet presAssocID="{E06434E9-C79F-497A-9F2A-0129308A9EBB}" presName="sibTrans" presStyleCnt="0"/>
      <dgm:spPr/>
    </dgm:pt>
    <dgm:pt modelId="{D111DC69-D907-4BDE-8F1A-F4525E1F4C22}" type="pres">
      <dgm:prSet presAssocID="{E204E754-9217-43BE-9ED4-C78694B06F73}" presName="node" presStyleLbl="node1" presStyleIdx="5" presStyleCnt="6">
        <dgm:presLayoutVars>
          <dgm:bulletEnabled val="1"/>
        </dgm:presLayoutVars>
      </dgm:prSet>
      <dgm:spPr/>
    </dgm:pt>
  </dgm:ptLst>
  <dgm:cxnLst>
    <dgm:cxn modelId="{1F5DF21A-289A-4242-A766-50C898F8E7B5}" type="presOf" srcId="{E204E754-9217-43BE-9ED4-C78694B06F73}" destId="{D111DC69-D907-4BDE-8F1A-F4525E1F4C22}" srcOrd="0" destOrd="0" presId="urn:microsoft.com/office/officeart/2005/8/layout/default"/>
    <dgm:cxn modelId="{C74D9871-E42D-4F48-806A-6AB5B67B7C2B}" type="presOf" srcId="{74CA93A7-8076-4C9F-B5B5-F8782350E124}" destId="{708D63F0-0052-46E4-A5F2-244E0B44A892}" srcOrd="0" destOrd="0" presId="urn:microsoft.com/office/officeart/2005/8/layout/default"/>
    <dgm:cxn modelId="{5C797073-9BDE-4385-8473-3E6EBB952607}" srcId="{74CA93A7-8076-4C9F-B5B5-F8782350E124}" destId="{395D4000-8339-4908-B07E-A2A165110313}" srcOrd="1" destOrd="0" parTransId="{CB90DBB5-A40F-4AB7-A6E2-FDA685F4E5A1}" sibTransId="{B2174BE9-8560-4B13-B83D-EC171B52C67D}"/>
    <dgm:cxn modelId="{7E2D787D-F680-420E-9445-8864124E504E}" type="presOf" srcId="{884E79C8-89E1-45A3-9346-4CE9719628CB}" destId="{BD36F10D-935A-4FB6-8142-22ABC2556A95}" srcOrd="0" destOrd="0" presId="urn:microsoft.com/office/officeart/2005/8/layout/default"/>
    <dgm:cxn modelId="{B3521A90-1945-4BD4-AE0F-BF8D5EE10504}" srcId="{74CA93A7-8076-4C9F-B5B5-F8782350E124}" destId="{884E79C8-89E1-45A3-9346-4CE9719628CB}" srcOrd="0" destOrd="0" parTransId="{C7668C0E-7B89-4766-985A-E64509388692}" sibTransId="{443354CD-4677-4858-AE45-DEBAB69ECA73}"/>
    <dgm:cxn modelId="{58422A99-0011-4EE8-9891-CB7E6BF62FC9}" type="presOf" srcId="{CDAF0976-F2B5-4B59-95A7-37650D465D78}" destId="{0189EDDB-2C94-444F-9A7E-9FB4B5D776E9}" srcOrd="0" destOrd="0" presId="urn:microsoft.com/office/officeart/2005/8/layout/default"/>
    <dgm:cxn modelId="{2CCCF9A9-866B-4BB5-B493-24C2A154572E}" type="presOf" srcId="{395D4000-8339-4908-B07E-A2A165110313}" destId="{2BCFB087-8667-40AC-83E5-4FA285CB2E35}" srcOrd="0" destOrd="0" presId="urn:microsoft.com/office/officeart/2005/8/layout/default"/>
    <dgm:cxn modelId="{0621AAAE-3678-4FFE-9A49-1B1B2FCF6CD3}" srcId="{74CA93A7-8076-4C9F-B5B5-F8782350E124}" destId="{51312F23-9A41-4CAF-8358-0CF94E765331}" srcOrd="4" destOrd="0" parTransId="{77966EEF-537F-4A2D-8510-53C2BEE6EBAB}" sibTransId="{E06434E9-C79F-497A-9F2A-0129308A9EBB}"/>
    <dgm:cxn modelId="{5303A1D7-224A-4806-80F8-52F650081B0A}" srcId="{74CA93A7-8076-4C9F-B5B5-F8782350E124}" destId="{DCCC68A5-465F-463F-B008-3D18FCC007BD}" srcOrd="2" destOrd="0" parTransId="{C59569CC-E746-4ECC-8D4D-D5359DEA881E}" sibTransId="{710540BC-257C-4DC4-BE8D-AF4A3AC9D8F3}"/>
    <dgm:cxn modelId="{AC286DDA-869B-40F5-91F8-5EF73F32991C}" srcId="{74CA93A7-8076-4C9F-B5B5-F8782350E124}" destId="{E204E754-9217-43BE-9ED4-C78694B06F73}" srcOrd="5" destOrd="0" parTransId="{4A74D019-8CB1-41A8-A9EE-4E35D83C8F17}" sibTransId="{3E14AB86-B7D5-4777-A41D-7A73C9BDA483}"/>
    <dgm:cxn modelId="{94AA70DD-0B0E-4549-A8F7-A13ABE23FC97}" type="presOf" srcId="{DCCC68A5-465F-463F-B008-3D18FCC007BD}" destId="{D233A825-8566-41F8-8C0D-244316F969CB}" srcOrd="0" destOrd="0" presId="urn:microsoft.com/office/officeart/2005/8/layout/default"/>
    <dgm:cxn modelId="{C3B9CCDD-E1CF-44EA-93C3-35BD6C6D8246}" srcId="{74CA93A7-8076-4C9F-B5B5-F8782350E124}" destId="{CDAF0976-F2B5-4B59-95A7-37650D465D78}" srcOrd="3" destOrd="0" parTransId="{67E95F9D-34F3-4BE1-8D1D-596F47A7C55F}" sibTransId="{F231377C-2108-458E-ACC1-6B933AF4011C}"/>
    <dgm:cxn modelId="{65050DFE-A712-4954-873C-65FF09E67789}" type="presOf" srcId="{51312F23-9A41-4CAF-8358-0CF94E765331}" destId="{5A860F7A-EB20-4558-BABA-178978DC62A6}" srcOrd="0" destOrd="0" presId="urn:microsoft.com/office/officeart/2005/8/layout/default"/>
    <dgm:cxn modelId="{737C7E6C-8713-4642-A9D6-54A2DD3D48D6}" type="presParOf" srcId="{708D63F0-0052-46E4-A5F2-244E0B44A892}" destId="{BD36F10D-935A-4FB6-8142-22ABC2556A95}" srcOrd="0" destOrd="0" presId="urn:microsoft.com/office/officeart/2005/8/layout/default"/>
    <dgm:cxn modelId="{AB7CE6F4-B680-4A1E-B5F3-B18A7130FF31}" type="presParOf" srcId="{708D63F0-0052-46E4-A5F2-244E0B44A892}" destId="{20D848F4-E070-418D-856C-795008998EA6}" srcOrd="1" destOrd="0" presId="urn:microsoft.com/office/officeart/2005/8/layout/default"/>
    <dgm:cxn modelId="{F8F1C7C6-211A-4968-A49E-1D5308AB9D5B}" type="presParOf" srcId="{708D63F0-0052-46E4-A5F2-244E0B44A892}" destId="{2BCFB087-8667-40AC-83E5-4FA285CB2E35}" srcOrd="2" destOrd="0" presId="urn:microsoft.com/office/officeart/2005/8/layout/default"/>
    <dgm:cxn modelId="{A33E78B8-DAE7-4F35-98F4-79915E92B7E1}" type="presParOf" srcId="{708D63F0-0052-46E4-A5F2-244E0B44A892}" destId="{CD22D661-14FE-4D7B-87BA-58B68ED6AA0D}" srcOrd="3" destOrd="0" presId="urn:microsoft.com/office/officeart/2005/8/layout/default"/>
    <dgm:cxn modelId="{4BEC8CB2-005F-4B43-A9A4-6340842BB180}" type="presParOf" srcId="{708D63F0-0052-46E4-A5F2-244E0B44A892}" destId="{D233A825-8566-41F8-8C0D-244316F969CB}" srcOrd="4" destOrd="0" presId="urn:microsoft.com/office/officeart/2005/8/layout/default"/>
    <dgm:cxn modelId="{14A08DA4-D493-4B5F-94E6-3D38D469DC3D}" type="presParOf" srcId="{708D63F0-0052-46E4-A5F2-244E0B44A892}" destId="{9F7FA97C-29A8-4BC7-8497-855D5B01FA3C}" srcOrd="5" destOrd="0" presId="urn:microsoft.com/office/officeart/2005/8/layout/default"/>
    <dgm:cxn modelId="{2C0AF533-C6C4-44E8-B49C-800BF19340CD}" type="presParOf" srcId="{708D63F0-0052-46E4-A5F2-244E0B44A892}" destId="{0189EDDB-2C94-444F-9A7E-9FB4B5D776E9}" srcOrd="6" destOrd="0" presId="urn:microsoft.com/office/officeart/2005/8/layout/default"/>
    <dgm:cxn modelId="{75C9E5A7-FD4F-4427-87DE-FBAC497AFB25}" type="presParOf" srcId="{708D63F0-0052-46E4-A5F2-244E0B44A892}" destId="{5020E985-E4C3-4866-8D11-6B3FD1EC1E06}" srcOrd="7" destOrd="0" presId="urn:microsoft.com/office/officeart/2005/8/layout/default"/>
    <dgm:cxn modelId="{8AD975FA-C17C-4404-AACD-1840B3DB1F50}" type="presParOf" srcId="{708D63F0-0052-46E4-A5F2-244E0B44A892}" destId="{5A860F7A-EB20-4558-BABA-178978DC62A6}" srcOrd="8" destOrd="0" presId="urn:microsoft.com/office/officeart/2005/8/layout/default"/>
    <dgm:cxn modelId="{2E6B178F-0D95-4D99-9438-388DC8D406E4}" type="presParOf" srcId="{708D63F0-0052-46E4-A5F2-244E0B44A892}" destId="{2EA0FDCF-8F04-4DD2-B35B-F84FE6ADEB33}" srcOrd="9" destOrd="0" presId="urn:microsoft.com/office/officeart/2005/8/layout/default"/>
    <dgm:cxn modelId="{5BF427A1-0DBD-4A2E-AA75-2D4B19385082}" type="presParOf" srcId="{708D63F0-0052-46E4-A5F2-244E0B44A892}" destId="{D111DC69-D907-4BDE-8F1A-F4525E1F4C2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08C37B-C39B-40DD-8C76-E2C4FECA7DF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552865-92BD-419F-B386-861666F9FC32}">
      <dgm:prSet/>
      <dgm:spPr/>
      <dgm:t>
        <a:bodyPr/>
        <a:lstStyle/>
        <a:p>
          <a:r>
            <a:rPr lang="es-MX"/>
            <a:t>1. Política/contrato social( Pacto)</a:t>
          </a:r>
          <a:endParaRPr lang="en-US"/>
        </a:p>
      </dgm:t>
    </dgm:pt>
    <dgm:pt modelId="{83D5C356-9E25-4667-B4DE-3D555D236B41}" type="parTrans" cxnId="{C3CC9960-00D7-4C70-9A15-64B4BD9C6295}">
      <dgm:prSet/>
      <dgm:spPr/>
      <dgm:t>
        <a:bodyPr/>
        <a:lstStyle/>
        <a:p>
          <a:endParaRPr lang="en-US"/>
        </a:p>
      </dgm:t>
    </dgm:pt>
    <dgm:pt modelId="{663A6354-528C-4960-B4D8-AC7DF70A6113}" type="sibTrans" cxnId="{C3CC9960-00D7-4C70-9A15-64B4BD9C6295}">
      <dgm:prSet/>
      <dgm:spPr/>
      <dgm:t>
        <a:bodyPr/>
        <a:lstStyle/>
        <a:p>
          <a:endParaRPr lang="en-US"/>
        </a:p>
      </dgm:t>
    </dgm:pt>
    <dgm:pt modelId="{BA38D870-FFF3-4E94-A469-8D74C0C48EF4}">
      <dgm:prSet/>
      <dgm:spPr/>
      <dgm:t>
        <a:bodyPr/>
        <a:lstStyle/>
        <a:p>
          <a:r>
            <a:rPr lang="es-MX" dirty="0"/>
            <a:t>2.Totalitarismo/Democracia</a:t>
          </a:r>
          <a:endParaRPr lang="en-US" dirty="0"/>
        </a:p>
      </dgm:t>
    </dgm:pt>
    <dgm:pt modelId="{8156D13D-ED93-4885-82BA-5C2EF1A574E6}" type="parTrans" cxnId="{3DA46824-7CA3-419B-924E-003550C9CAE5}">
      <dgm:prSet/>
      <dgm:spPr/>
      <dgm:t>
        <a:bodyPr/>
        <a:lstStyle/>
        <a:p>
          <a:endParaRPr lang="en-US"/>
        </a:p>
      </dgm:t>
    </dgm:pt>
    <dgm:pt modelId="{F78D12AF-2D74-4D8E-B93D-4575C6CEECE2}" type="sibTrans" cxnId="{3DA46824-7CA3-419B-924E-003550C9CAE5}">
      <dgm:prSet/>
      <dgm:spPr/>
      <dgm:t>
        <a:bodyPr/>
        <a:lstStyle/>
        <a:p>
          <a:endParaRPr lang="en-US"/>
        </a:p>
      </dgm:t>
    </dgm:pt>
    <dgm:pt modelId="{6F4CFE77-5169-4EDA-A0A4-FC6628E85442}">
      <dgm:prSet/>
      <dgm:spPr/>
      <dgm:t>
        <a:bodyPr/>
        <a:lstStyle/>
        <a:p>
          <a:r>
            <a:rPr lang="es-MX"/>
            <a:t>3. Poder/Esclavitud</a:t>
          </a:r>
          <a:endParaRPr lang="en-US"/>
        </a:p>
      </dgm:t>
    </dgm:pt>
    <dgm:pt modelId="{FB70BB22-6158-4A46-BFF1-E9E4F6246356}" type="parTrans" cxnId="{2C76126C-6069-46CB-91BF-97ECA8D05261}">
      <dgm:prSet/>
      <dgm:spPr/>
      <dgm:t>
        <a:bodyPr/>
        <a:lstStyle/>
        <a:p>
          <a:endParaRPr lang="en-US"/>
        </a:p>
      </dgm:t>
    </dgm:pt>
    <dgm:pt modelId="{DBF2B113-7E18-4AB1-9403-5CA5B3A0D0F1}" type="sibTrans" cxnId="{2C76126C-6069-46CB-91BF-97ECA8D05261}">
      <dgm:prSet/>
      <dgm:spPr/>
      <dgm:t>
        <a:bodyPr/>
        <a:lstStyle/>
        <a:p>
          <a:endParaRPr lang="en-US"/>
        </a:p>
      </dgm:t>
    </dgm:pt>
    <dgm:pt modelId="{A450438D-7470-4EF8-9271-16C1034A353D}">
      <dgm:prSet/>
      <dgm:spPr/>
      <dgm:t>
        <a:bodyPr/>
        <a:lstStyle/>
        <a:p>
          <a:r>
            <a:rPr lang="es-MX"/>
            <a:t>4.Sometimiento/Civilidad</a:t>
          </a:r>
          <a:endParaRPr lang="en-US"/>
        </a:p>
      </dgm:t>
    </dgm:pt>
    <dgm:pt modelId="{320815EE-1B07-4BB1-80EC-E1EFED3521EF}" type="parTrans" cxnId="{93974EB7-7B14-476C-9356-8396CD55474D}">
      <dgm:prSet/>
      <dgm:spPr/>
      <dgm:t>
        <a:bodyPr/>
        <a:lstStyle/>
        <a:p>
          <a:endParaRPr lang="en-US"/>
        </a:p>
      </dgm:t>
    </dgm:pt>
    <dgm:pt modelId="{704CB49D-C416-4BB1-B48C-64C793EF64CA}" type="sibTrans" cxnId="{93974EB7-7B14-476C-9356-8396CD55474D}">
      <dgm:prSet/>
      <dgm:spPr/>
      <dgm:t>
        <a:bodyPr/>
        <a:lstStyle/>
        <a:p>
          <a:endParaRPr lang="en-US"/>
        </a:p>
      </dgm:t>
    </dgm:pt>
    <dgm:pt modelId="{87A95F76-7FDA-47A7-A859-FED10B5927EA}">
      <dgm:prSet/>
      <dgm:spPr/>
      <dgm:t>
        <a:bodyPr/>
        <a:lstStyle/>
        <a:p>
          <a:r>
            <a:rPr lang="es-MX"/>
            <a:t>5.Sociedad civil/Institución</a:t>
          </a:r>
          <a:endParaRPr lang="en-US"/>
        </a:p>
      </dgm:t>
    </dgm:pt>
    <dgm:pt modelId="{2C28203F-408D-4645-8E8C-33DCD0A9C17C}" type="parTrans" cxnId="{DFAC5F53-ADD3-4BA8-AE19-806FE1BF58F1}">
      <dgm:prSet/>
      <dgm:spPr/>
      <dgm:t>
        <a:bodyPr/>
        <a:lstStyle/>
        <a:p>
          <a:endParaRPr lang="en-US"/>
        </a:p>
      </dgm:t>
    </dgm:pt>
    <dgm:pt modelId="{396463E7-17C5-44E7-8564-4ACF67D5A27F}" type="sibTrans" cxnId="{DFAC5F53-ADD3-4BA8-AE19-806FE1BF58F1}">
      <dgm:prSet/>
      <dgm:spPr/>
      <dgm:t>
        <a:bodyPr/>
        <a:lstStyle/>
        <a:p>
          <a:endParaRPr lang="en-US"/>
        </a:p>
      </dgm:t>
    </dgm:pt>
    <dgm:pt modelId="{35C0144D-0C3D-4696-A87A-FE23DCAE3D62}">
      <dgm:prSet/>
      <dgm:spPr/>
      <dgm:t>
        <a:bodyPr/>
        <a:lstStyle/>
        <a:p>
          <a:r>
            <a:rPr lang="es-MX"/>
            <a:t>6. Gobierno/Alienación(Enajenación)</a:t>
          </a:r>
          <a:endParaRPr lang="en-US"/>
        </a:p>
      </dgm:t>
    </dgm:pt>
    <dgm:pt modelId="{E23ECD8B-0A31-444E-92C4-AF65052710B9}" type="parTrans" cxnId="{1AB22A30-1DDE-4EF6-B38A-C95CF8CCC4B4}">
      <dgm:prSet/>
      <dgm:spPr/>
      <dgm:t>
        <a:bodyPr/>
        <a:lstStyle/>
        <a:p>
          <a:endParaRPr lang="en-US"/>
        </a:p>
      </dgm:t>
    </dgm:pt>
    <dgm:pt modelId="{F71FD14F-CD27-48FF-AFBC-7F2023459A8A}" type="sibTrans" cxnId="{1AB22A30-1DDE-4EF6-B38A-C95CF8CCC4B4}">
      <dgm:prSet/>
      <dgm:spPr/>
      <dgm:t>
        <a:bodyPr/>
        <a:lstStyle/>
        <a:p>
          <a:endParaRPr lang="en-US"/>
        </a:p>
      </dgm:t>
    </dgm:pt>
    <dgm:pt modelId="{84337054-7CE7-47C8-9744-0AA419E45D0D}">
      <dgm:prSet/>
      <dgm:spPr/>
      <dgm:t>
        <a:bodyPr/>
        <a:lstStyle/>
        <a:p>
          <a:r>
            <a:rPr lang="es-MX"/>
            <a:t>7.Revolución/Acción</a:t>
          </a:r>
          <a:endParaRPr lang="en-US"/>
        </a:p>
      </dgm:t>
    </dgm:pt>
    <dgm:pt modelId="{E59D92A5-FC77-493B-9F55-04036AFDB9CC}" type="parTrans" cxnId="{2F5C3DA2-996C-4E8F-A6E4-EE21FEEBFF27}">
      <dgm:prSet/>
      <dgm:spPr/>
      <dgm:t>
        <a:bodyPr/>
        <a:lstStyle/>
        <a:p>
          <a:endParaRPr lang="en-US"/>
        </a:p>
      </dgm:t>
    </dgm:pt>
    <dgm:pt modelId="{7D0685D1-4468-4469-853E-4C6D20E01C46}" type="sibTrans" cxnId="{2F5C3DA2-996C-4E8F-A6E4-EE21FEEBFF27}">
      <dgm:prSet/>
      <dgm:spPr/>
      <dgm:t>
        <a:bodyPr/>
        <a:lstStyle/>
        <a:p>
          <a:endParaRPr lang="en-US"/>
        </a:p>
      </dgm:t>
    </dgm:pt>
    <dgm:pt modelId="{A3FA3676-8AE9-43B5-9150-1164597E98EB}">
      <dgm:prSet/>
      <dgm:spPr/>
      <dgm:t>
        <a:bodyPr/>
        <a:lstStyle/>
        <a:p>
          <a:r>
            <a:rPr lang="es-MX"/>
            <a:t>8.Labor(trabajo) Animal</a:t>
          </a:r>
          <a:endParaRPr lang="en-US"/>
        </a:p>
      </dgm:t>
    </dgm:pt>
    <dgm:pt modelId="{7AA050E4-38AE-4295-9E06-D99F42135934}" type="parTrans" cxnId="{45AD41B4-E079-4846-B51C-AA96A36FC4A0}">
      <dgm:prSet/>
      <dgm:spPr/>
      <dgm:t>
        <a:bodyPr/>
        <a:lstStyle/>
        <a:p>
          <a:endParaRPr lang="en-US"/>
        </a:p>
      </dgm:t>
    </dgm:pt>
    <dgm:pt modelId="{BBE143C8-1CCF-4928-AEB5-0BCCF93E20B1}" type="sibTrans" cxnId="{45AD41B4-E079-4846-B51C-AA96A36FC4A0}">
      <dgm:prSet/>
      <dgm:spPr/>
      <dgm:t>
        <a:bodyPr/>
        <a:lstStyle/>
        <a:p>
          <a:endParaRPr lang="en-US"/>
        </a:p>
      </dgm:t>
    </dgm:pt>
    <dgm:pt modelId="{8DA95FC6-77D6-4CD0-AC72-9430AB537DF7}">
      <dgm:prSet/>
      <dgm:spPr/>
      <dgm:t>
        <a:bodyPr/>
        <a:lstStyle/>
        <a:p>
          <a:r>
            <a:rPr lang="es-MX"/>
            <a:t>9.Persuasión/dar razón(fundamentar/justificar)</a:t>
          </a:r>
          <a:endParaRPr lang="en-US"/>
        </a:p>
      </dgm:t>
    </dgm:pt>
    <dgm:pt modelId="{A099F802-238A-4296-8337-A06F1BDB3FA1}" type="parTrans" cxnId="{9D296214-C0BE-45C7-8DFD-A8D60D4B9E24}">
      <dgm:prSet/>
      <dgm:spPr/>
      <dgm:t>
        <a:bodyPr/>
        <a:lstStyle/>
        <a:p>
          <a:endParaRPr lang="en-US"/>
        </a:p>
      </dgm:t>
    </dgm:pt>
    <dgm:pt modelId="{8D28BD41-EA7C-40FA-9CA5-E9A65D01E690}" type="sibTrans" cxnId="{9D296214-C0BE-45C7-8DFD-A8D60D4B9E24}">
      <dgm:prSet/>
      <dgm:spPr/>
      <dgm:t>
        <a:bodyPr/>
        <a:lstStyle/>
        <a:p>
          <a:endParaRPr lang="en-US"/>
        </a:p>
      </dgm:t>
    </dgm:pt>
    <dgm:pt modelId="{C6A771DC-8061-4D8F-BB8C-A13D746E01C6}">
      <dgm:prSet/>
      <dgm:spPr/>
      <dgm:t>
        <a:bodyPr/>
        <a:lstStyle/>
        <a:p>
          <a:r>
            <a:rPr lang="es-MX"/>
            <a:t>10.Emancipación/Utopía</a:t>
          </a:r>
          <a:endParaRPr lang="en-US"/>
        </a:p>
      </dgm:t>
    </dgm:pt>
    <dgm:pt modelId="{711F375B-ADE6-43CA-ABF7-424F73F0FA6A}" type="parTrans" cxnId="{53BC7679-0063-42C9-AABF-242A502D6F9C}">
      <dgm:prSet/>
      <dgm:spPr/>
      <dgm:t>
        <a:bodyPr/>
        <a:lstStyle/>
        <a:p>
          <a:endParaRPr lang="en-US"/>
        </a:p>
      </dgm:t>
    </dgm:pt>
    <dgm:pt modelId="{4A565350-8978-459E-AB80-E9BD2C5074E5}" type="sibTrans" cxnId="{53BC7679-0063-42C9-AABF-242A502D6F9C}">
      <dgm:prSet/>
      <dgm:spPr/>
      <dgm:t>
        <a:bodyPr/>
        <a:lstStyle/>
        <a:p>
          <a:endParaRPr lang="en-US"/>
        </a:p>
      </dgm:t>
    </dgm:pt>
    <dgm:pt modelId="{FABF038C-3B23-48A8-AFF0-217A987BB55A}" type="pres">
      <dgm:prSet presAssocID="{F808C37B-C39B-40DD-8C76-E2C4FECA7DFF}" presName="vert0" presStyleCnt="0">
        <dgm:presLayoutVars>
          <dgm:dir/>
          <dgm:animOne val="branch"/>
          <dgm:animLvl val="lvl"/>
        </dgm:presLayoutVars>
      </dgm:prSet>
      <dgm:spPr/>
    </dgm:pt>
    <dgm:pt modelId="{3012E0D6-EA7C-4DD2-9166-663A73BD4E06}" type="pres">
      <dgm:prSet presAssocID="{96552865-92BD-419F-B386-861666F9FC32}" presName="thickLine" presStyleLbl="alignNode1" presStyleIdx="0" presStyleCnt="10"/>
      <dgm:spPr/>
    </dgm:pt>
    <dgm:pt modelId="{8861AA3F-9313-4BBA-8394-9FB3C70E9C18}" type="pres">
      <dgm:prSet presAssocID="{96552865-92BD-419F-B386-861666F9FC32}" presName="horz1" presStyleCnt="0"/>
      <dgm:spPr/>
    </dgm:pt>
    <dgm:pt modelId="{AC403B0B-0A4C-4ED1-BC26-C04C0CF2D917}" type="pres">
      <dgm:prSet presAssocID="{96552865-92BD-419F-B386-861666F9FC32}" presName="tx1" presStyleLbl="revTx" presStyleIdx="0" presStyleCnt="10"/>
      <dgm:spPr/>
    </dgm:pt>
    <dgm:pt modelId="{FE94492D-F252-4A2D-AD1A-DDE55DBC37C7}" type="pres">
      <dgm:prSet presAssocID="{96552865-92BD-419F-B386-861666F9FC32}" presName="vert1" presStyleCnt="0"/>
      <dgm:spPr/>
    </dgm:pt>
    <dgm:pt modelId="{24242F61-908B-405D-8FB5-D49CBEAD8E56}" type="pres">
      <dgm:prSet presAssocID="{BA38D870-FFF3-4E94-A469-8D74C0C48EF4}" presName="thickLine" presStyleLbl="alignNode1" presStyleIdx="1" presStyleCnt="10"/>
      <dgm:spPr/>
    </dgm:pt>
    <dgm:pt modelId="{7F2A96ED-0383-41FD-B240-2FD11B49538B}" type="pres">
      <dgm:prSet presAssocID="{BA38D870-FFF3-4E94-A469-8D74C0C48EF4}" presName="horz1" presStyleCnt="0"/>
      <dgm:spPr/>
    </dgm:pt>
    <dgm:pt modelId="{FA24ADC5-7E03-4CFC-B8CA-117D8BBCB8D2}" type="pres">
      <dgm:prSet presAssocID="{BA38D870-FFF3-4E94-A469-8D74C0C48EF4}" presName="tx1" presStyleLbl="revTx" presStyleIdx="1" presStyleCnt="10"/>
      <dgm:spPr/>
    </dgm:pt>
    <dgm:pt modelId="{DBCBFF0D-1CF6-4CCF-8FAD-A14C1B0243BF}" type="pres">
      <dgm:prSet presAssocID="{BA38D870-FFF3-4E94-A469-8D74C0C48EF4}" presName="vert1" presStyleCnt="0"/>
      <dgm:spPr/>
    </dgm:pt>
    <dgm:pt modelId="{24CB6B7F-1F6A-41C3-B232-0488514058C7}" type="pres">
      <dgm:prSet presAssocID="{6F4CFE77-5169-4EDA-A0A4-FC6628E85442}" presName="thickLine" presStyleLbl="alignNode1" presStyleIdx="2" presStyleCnt="10"/>
      <dgm:spPr/>
    </dgm:pt>
    <dgm:pt modelId="{96DA4219-39F3-47EC-8062-4DCF2AE97FF4}" type="pres">
      <dgm:prSet presAssocID="{6F4CFE77-5169-4EDA-A0A4-FC6628E85442}" presName="horz1" presStyleCnt="0"/>
      <dgm:spPr/>
    </dgm:pt>
    <dgm:pt modelId="{D30F38F7-BF34-43A7-B90A-D0DBBE54FB42}" type="pres">
      <dgm:prSet presAssocID="{6F4CFE77-5169-4EDA-A0A4-FC6628E85442}" presName="tx1" presStyleLbl="revTx" presStyleIdx="2" presStyleCnt="10"/>
      <dgm:spPr/>
    </dgm:pt>
    <dgm:pt modelId="{ABB81D9F-BB5C-4E83-B228-8FA836D6A3CA}" type="pres">
      <dgm:prSet presAssocID="{6F4CFE77-5169-4EDA-A0A4-FC6628E85442}" presName="vert1" presStyleCnt="0"/>
      <dgm:spPr/>
    </dgm:pt>
    <dgm:pt modelId="{A1C3B7D5-6A72-418E-AF7A-319EA2573E99}" type="pres">
      <dgm:prSet presAssocID="{A450438D-7470-4EF8-9271-16C1034A353D}" presName="thickLine" presStyleLbl="alignNode1" presStyleIdx="3" presStyleCnt="10"/>
      <dgm:spPr/>
    </dgm:pt>
    <dgm:pt modelId="{AD9AA28C-6241-4FE7-9920-ACF21306C528}" type="pres">
      <dgm:prSet presAssocID="{A450438D-7470-4EF8-9271-16C1034A353D}" presName="horz1" presStyleCnt="0"/>
      <dgm:spPr/>
    </dgm:pt>
    <dgm:pt modelId="{F6F00B2F-2CCE-4DC2-92C0-95F9E6AD7955}" type="pres">
      <dgm:prSet presAssocID="{A450438D-7470-4EF8-9271-16C1034A353D}" presName="tx1" presStyleLbl="revTx" presStyleIdx="3" presStyleCnt="10"/>
      <dgm:spPr/>
    </dgm:pt>
    <dgm:pt modelId="{573347DE-3392-4863-84E9-96D4495E93C7}" type="pres">
      <dgm:prSet presAssocID="{A450438D-7470-4EF8-9271-16C1034A353D}" presName="vert1" presStyleCnt="0"/>
      <dgm:spPr/>
    </dgm:pt>
    <dgm:pt modelId="{6D293425-CEA3-4BA5-BD57-72E74DD32454}" type="pres">
      <dgm:prSet presAssocID="{87A95F76-7FDA-47A7-A859-FED10B5927EA}" presName="thickLine" presStyleLbl="alignNode1" presStyleIdx="4" presStyleCnt="10"/>
      <dgm:spPr/>
    </dgm:pt>
    <dgm:pt modelId="{7A17BF90-1619-4109-AE57-791AEA0B6FDE}" type="pres">
      <dgm:prSet presAssocID="{87A95F76-7FDA-47A7-A859-FED10B5927EA}" presName="horz1" presStyleCnt="0"/>
      <dgm:spPr/>
    </dgm:pt>
    <dgm:pt modelId="{CE08E016-B197-4373-A6BB-596E1644A296}" type="pres">
      <dgm:prSet presAssocID="{87A95F76-7FDA-47A7-A859-FED10B5927EA}" presName="tx1" presStyleLbl="revTx" presStyleIdx="4" presStyleCnt="10"/>
      <dgm:spPr/>
    </dgm:pt>
    <dgm:pt modelId="{86496098-AF80-407B-AB41-0E4DEE428AB6}" type="pres">
      <dgm:prSet presAssocID="{87A95F76-7FDA-47A7-A859-FED10B5927EA}" presName="vert1" presStyleCnt="0"/>
      <dgm:spPr/>
    </dgm:pt>
    <dgm:pt modelId="{C43BACF2-C809-4611-9A30-B09FA5732912}" type="pres">
      <dgm:prSet presAssocID="{35C0144D-0C3D-4696-A87A-FE23DCAE3D62}" presName="thickLine" presStyleLbl="alignNode1" presStyleIdx="5" presStyleCnt="10"/>
      <dgm:spPr/>
    </dgm:pt>
    <dgm:pt modelId="{53159773-0A8E-4019-BFE2-CC9EC32D9528}" type="pres">
      <dgm:prSet presAssocID="{35C0144D-0C3D-4696-A87A-FE23DCAE3D62}" presName="horz1" presStyleCnt="0"/>
      <dgm:spPr/>
    </dgm:pt>
    <dgm:pt modelId="{3136BA95-0BFF-405D-B706-CBEC6535FF71}" type="pres">
      <dgm:prSet presAssocID="{35C0144D-0C3D-4696-A87A-FE23DCAE3D62}" presName="tx1" presStyleLbl="revTx" presStyleIdx="5" presStyleCnt="10"/>
      <dgm:spPr/>
    </dgm:pt>
    <dgm:pt modelId="{24FA9B17-9D82-4193-B863-EFACD01A26A3}" type="pres">
      <dgm:prSet presAssocID="{35C0144D-0C3D-4696-A87A-FE23DCAE3D62}" presName="vert1" presStyleCnt="0"/>
      <dgm:spPr/>
    </dgm:pt>
    <dgm:pt modelId="{94931EEC-EB73-4896-AB98-6F1FEEF818B9}" type="pres">
      <dgm:prSet presAssocID="{84337054-7CE7-47C8-9744-0AA419E45D0D}" presName="thickLine" presStyleLbl="alignNode1" presStyleIdx="6" presStyleCnt="10"/>
      <dgm:spPr/>
    </dgm:pt>
    <dgm:pt modelId="{88A3F6CA-AE73-4D96-85F0-803B6E6160B2}" type="pres">
      <dgm:prSet presAssocID="{84337054-7CE7-47C8-9744-0AA419E45D0D}" presName="horz1" presStyleCnt="0"/>
      <dgm:spPr/>
    </dgm:pt>
    <dgm:pt modelId="{FC0DBCC2-C1C4-4D9B-92A5-E02E5C99B0FE}" type="pres">
      <dgm:prSet presAssocID="{84337054-7CE7-47C8-9744-0AA419E45D0D}" presName="tx1" presStyleLbl="revTx" presStyleIdx="6" presStyleCnt="10"/>
      <dgm:spPr/>
    </dgm:pt>
    <dgm:pt modelId="{FB559370-EEE4-4FDD-9DE8-A21C0332D0F0}" type="pres">
      <dgm:prSet presAssocID="{84337054-7CE7-47C8-9744-0AA419E45D0D}" presName="vert1" presStyleCnt="0"/>
      <dgm:spPr/>
    </dgm:pt>
    <dgm:pt modelId="{200FAC55-BB45-4221-B35C-8A09F3325189}" type="pres">
      <dgm:prSet presAssocID="{A3FA3676-8AE9-43B5-9150-1164597E98EB}" presName="thickLine" presStyleLbl="alignNode1" presStyleIdx="7" presStyleCnt="10"/>
      <dgm:spPr/>
    </dgm:pt>
    <dgm:pt modelId="{C412B2F8-64BF-4FAD-B685-1B3885BD619C}" type="pres">
      <dgm:prSet presAssocID="{A3FA3676-8AE9-43B5-9150-1164597E98EB}" presName="horz1" presStyleCnt="0"/>
      <dgm:spPr/>
    </dgm:pt>
    <dgm:pt modelId="{47F18D0F-0014-4717-A419-7A3D1B3AC45F}" type="pres">
      <dgm:prSet presAssocID="{A3FA3676-8AE9-43B5-9150-1164597E98EB}" presName="tx1" presStyleLbl="revTx" presStyleIdx="7" presStyleCnt="10"/>
      <dgm:spPr/>
    </dgm:pt>
    <dgm:pt modelId="{1630E18D-B879-4475-A3CE-09540A2971C2}" type="pres">
      <dgm:prSet presAssocID="{A3FA3676-8AE9-43B5-9150-1164597E98EB}" presName="vert1" presStyleCnt="0"/>
      <dgm:spPr/>
    </dgm:pt>
    <dgm:pt modelId="{F5C1667B-B386-414D-99BA-083D2DEE58B2}" type="pres">
      <dgm:prSet presAssocID="{8DA95FC6-77D6-4CD0-AC72-9430AB537DF7}" presName="thickLine" presStyleLbl="alignNode1" presStyleIdx="8" presStyleCnt="10"/>
      <dgm:spPr/>
    </dgm:pt>
    <dgm:pt modelId="{41F9DE92-9493-40B6-9DFC-41ECD9F32CA9}" type="pres">
      <dgm:prSet presAssocID="{8DA95FC6-77D6-4CD0-AC72-9430AB537DF7}" presName="horz1" presStyleCnt="0"/>
      <dgm:spPr/>
    </dgm:pt>
    <dgm:pt modelId="{4FABBD37-EBD5-4023-8597-8BB827E7012F}" type="pres">
      <dgm:prSet presAssocID="{8DA95FC6-77D6-4CD0-AC72-9430AB537DF7}" presName="tx1" presStyleLbl="revTx" presStyleIdx="8" presStyleCnt="10"/>
      <dgm:spPr/>
    </dgm:pt>
    <dgm:pt modelId="{5D0CB69E-80D6-47FC-8A50-B73BCD518AEF}" type="pres">
      <dgm:prSet presAssocID="{8DA95FC6-77D6-4CD0-AC72-9430AB537DF7}" presName="vert1" presStyleCnt="0"/>
      <dgm:spPr/>
    </dgm:pt>
    <dgm:pt modelId="{2372BDA2-8707-454C-B9CA-E034DB107B4B}" type="pres">
      <dgm:prSet presAssocID="{C6A771DC-8061-4D8F-BB8C-A13D746E01C6}" presName="thickLine" presStyleLbl="alignNode1" presStyleIdx="9" presStyleCnt="10"/>
      <dgm:spPr/>
    </dgm:pt>
    <dgm:pt modelId="{BA3E54A4-3F03-48D3-A9C7-E55EFE194A14}" type="pres">
      <dgm:prSet presAssocID="{C6A771DC-8061-4D8F-BB8C-A13D746E01C6}" presName="horz1" presStyleCnt="0"/>
      <dgm:spPr/>
    </dgm:pt>
    <dgm:pt modelId="{1C7DB883-6468-49A9-B00B-E9530C21588D}" type="pres">
      <dgm:prSet presAssocID="{C6A771DC-8061-4D8F-BB8C-A13D746E01C6}" presName="tx1" presStyleLbl="revTx" presStyleIdx="9" presStyleCnt="10"/>
      <dgm:spPr/>
    </dgm:pt>
    <dgm:pt modelId="{B2B29B5C-88DE-4494-9104-B49AE7102167}" type="pres">
      <dgm:prSet presAssocID="{C6A771DC-8061-4D8F-BB8C-A13D746E01C6}" presName="vert1" presStyleCnt="0"/>
      <dgm:spPr/>
    </dgm:pt>
  </dgm:ptLst>
  <dgm:cxnLst>
    <dgm:cxn modelId="{7B6D2108-0B90-4BEF-A675-E516AC692B50}" type="presOf" srcId="{A450438D-7470-4EF8-9271-16C1034A353D}" destId="{F6F00B2F-2CCE-4DC2-92C0-95F9E6AD7955}" srcOrd="0" destOrd="0" presId="urn:microsoft.com/office/officeart/2008/layout/LinedList"/>
    <dgm:cxn modelId="{8EFDC20C-AD07-4EAD-91D9-1BE5107C613B}" type="presOf" srcId="{35C0144D-0C3D-4696-A87A-FE23DCAE3D62}" destId="{3136BA95-0BFF-405D-B706-CBEC6535FF71}" srcOrd="0" destOrd="0" presId="urn:microsoft.com/office/officeart/2008/layout/LinedList"/>
    <dgm:cxn modelId="{9D296214-C0BE-45C7-8DFD-A8D60D4B9E24}" srcId="{F808C37B-C39B-40DD-8C76-E2C4FECA7DFF}" destId="{8DA95FC6-77D6-4CD0-AC72-9430AB537DF7}" srcOrd="8" destOrd="0" parTransId="{A099F802-238A-4296-8337-A06F1BDB3FA1}" sibTransId="{8D28BD41-EA7C-40FA-9CA5-E9A65D01E690}"/>
    <dgm:cxn modelId="{3DA46824-7CA3-419B-924E-003550C9CAE5}" srcId="{F808C37B-C39B-40DD-8C76-E2C4FECA7DFF}" destId="{BA38D870-FFF3-4E94-A469-8D74C0C48EF4}" srcOrd="1" destOrd="0" parTransId="{8156D13D-ED93-4885-82BA-5C2EF1A574E6}" sibTransId="{F78D12AF-2D74-4D8E-B93D-4575C6CEECE2}"/>
    <dgm:cxn modelId="{1AB22A30-1DDE-4EF6-B38A-C95CF8CCC4B4}" srcId="{F808C37B-C39B-40DD-8C76-E2C4FECA7DFF}" destId="{35C0144D-0C3D-4696-A87A-FE23DCAE3D62}" srcOrd="5" destOrd="0" parTransId="{E23ECD8B-0A31-444E-92C4-AF65052710B9}" sibTransId="{F71FD14F-CD27-48FF-AFBC-7F2023459A8A}"/>
    <dgm:cxn modelId="{9C378C34-6DDC-4F8E-BD76-F1B5C73C0686}" type="presOf" srcId="{A3FA3676-8AE9-43B5-9150-1164597E98EB}" destId="{47F18D0F-0014-4717-A419-7A3D1B3AC45F}" srcOrd="0" destOrd="0" presId="urn:microsoft.com/office/officeart/2008/layout/LinedList"/>
    <dgm:cxn modelId="{4461EE38-9582-42CD-AA1F-D1DFE51A1BC1}" type="presOf" srcId="{8DA95FC6-77D6-4CD0-AC72-9430AB537DF7}" destId="{4FABBD37-EBD5-4023-8597-8BB827E7012F}" srcOrd="0" destOrd="0" presId="urn:microsoft.com/office/officeart/2008/layout/LinedList"/>
    <dgm:cxn modelId="{6E70C73B-9BED-412D-A3CC-7F515E3E3A83}" type="presOf" srcId="{C6A771DC-8061-4D8F-BB8C-A13D746E01C6}" destId="{1C7DB883-6468-49A9-B00B-E9530C21588D}" srcOrd="0" destOrd="0" presId="urn:microsoft.com/office/officeart/2008/layout/LinedList"/>
    <dgm:cxn modelId="{7052C13C-C1BD-4B64-8A4C-66861CE31D70}" type="presOf" srcId="{84337054-7CE7-47C8-9744-0AA419E45D0D}" destId="{FC0DBCC2-C1C4-4D9B-92A5-E02E5C99B0FE}" srcOrd="0" destOrd="0" presId="urn:microsoft.com/office/officeart/2008/layout/LinedList"/>
    <dgm:cxn modelId="{3A69485C-603C-4ECE-84E8-82FCFF2CDA2D}" type="presOf" srcId="{96552865-92BD-419F-B386-861666F9FC32}" destId="{AC403B0B-0A4C-4ED1-BC26-C04C0CF2D917}" srcOrd="0" destOrd="0" presId="urn:microsoft.com/office/officeart/2008/layout/LinedList"/>
    <dgm:cxn modelId="{C3CC9960-00D7-4C70-9A15-64B4BD9C6295}" srcId="{F808C37B-C39B-40DD-8C76-E2C4FECA7DFF}" destId="{96552865-92BD-419F-B386-861666F9FC32}" srcOrd="0" destOrd="0" parTransId="{83D5C356-9E25-4667-B4DE-3D555D236B41}" sibTransId="{663A6354-528C-4960-B4D8-AC7DF70A6113}"/>
    <dgm:cxn modelId="{78ACBA61-51F4-47A1-A25B-A56FBFF1ECE1}" type="presOf" srcId="{BA38D870-FFF3-4E94-A469-8D74C0C48EF4}" destId="{FA24ADC5-7E03-4CFC-B8CA-117D8BBCB8D2}" srcOrd="0" destOrd="0" presId="urn:microsoft.com/office/officeart/2008/layout/LinedList"/>
    <dgm:cxn modelId="{2C76126C-6069-46CB-91BF-97ECA8D05261}" srcId="{F808C37B-C39B-40DD-8C76-E2C4FECA7DFF}" destId="{6F4CFE77-5169-4EDA-A0A4-FC6628E85442}" srcOrd="2" destOrd="0" parTransId="{FB70BB22-6158-4A46-BFF1-E9E4F6246356}" sibTransId="{DBF2B113-7E18-4AB1-9403-5CA5B3A0D0F1}"/>
    <dgm:cxn modelId="{DFAC5F53-ADD3-4BA8-AE19-806FE1BF58F1}" srcId="{F808C37B-C39B-40DD-8C76-E2C4FECA7DFF}" destId="{87A95F76-7FDA-47A7-A859-FED10B5927EA}" srcOrd="4" destOrd="0" parTransId="{2C28203F-408D-4645-8E8C-33DCD0A9C17C}" sibTransId="{396463E7-17C5-44E7-8564-4ACF67D5A27F}"/>
    <dgm:cxn modelId="{53BC7679-0063-42C9-AABF-242A502D6F9C}" srcId="{F808C37B-C39B-40DD-8C76-E2C4FECA7DFF}" destId="{C6A771DC-8061-4D8F-BB8C-A13D746E01C6}" srcOrd="9" destOrd="0" parTransId="{711F375B-ADE6-43CA-ABF7-424F73F0FA6A}" sibTransId="{4A565350-8978-459E-AB80-E9BD2C5074E5}"/>
    <dgm:cxn modelId="{60163683-E125-4B08-B7E4-99307C21A5F1}" type="presOf" srcId="{87A95F76-7FDA-47A7-A859-FED10B5927EA}" destId="{CE08E016-B197-4373-A6BB-596E1644A296}" srcOrd="0" destOrd="0" presId="urn:microsoft.com/office/officeart/2008/layout/LinedList"/>
    <dgm:cxn modelId="{23D8CF99-17FB-4D2D-B0B2-D4F19E34E46A}" type="presOf" srcId="{F808C37B-C39B-40DD-8C76-E2C4FECA7DFF}" destId="{FABF038C-3B23-48A8-AFF0-217A987BB55A}" srcOrd="0" destOrd="0" presId="urn:microsoft.com/office/officeart/2008/layout/LinedList"/>
    <dgm:cxn modelId="{2F5C3DA2-996C-4E8F-A6E4-EE21FEEBFF27}" srcId="{F808C37B-C39B-40DD-8C76-E2C4FECA7DFF}" destId="{84337054-7CE7-47C8-9744-0AA419E45D0D}" srcOrd="6" destOrd="0" parTransId="{E59D92A5-FC77-493B-9F55-04036AFDB9CC}" sibTransId="{7D0685D1-4468-4469-853E-4C6D20E01C46}"/>
    <dgm:cxn modelId="{45AD41B4-E079-4846-B51C-AA96A36FC4A0}" srcId="{F808C37B-C39B-40DD-8C76-E2C4FECA7DFF}" destId="{A3FA3676-8AE9-43B5-9150-1164597E98EB}" srcOrd="7" destOrd="0" parTransId="{7AA050E4-38AE-4295-9E06-D99F42135934}" sibTransId="{BBE143C8-1CCF-4928-AEB5-0BCCF93E20B1}"/>
    <dgm:cxn modelId="{063627B6-B5C8-4EC7-81D6-C998E4C0F23A}" type="presOf" srcId="{6F4CFE77-5169-4EDA-A0A4-FC6628E85442}" destId="{D30F38F7-BF34-43A7-B90A-D0DBBE54FB42}" srcOrd="0" destOrd="0" presId="urn:microsoft.com/office/officeart/2008/layout/LinedList"/>
    <dgm:cxn modelId="{93974EB7-7B14-476C-9356-8396CD55474D}" srcId="{F808C37B-C39B-40DD-8C76-E2C4FECA7DFF}" destId="{A450438D-7470-4EF8-9271-16C1034A353D}" srcOrd="3" destOrd="0" parTransId="{320815EE-1B07-4BB1-80EC-E1EFED3521EF}" sibTransId="{704CB49D-C416-4BB1-B48C-64C793EF64CA}"/>
    <dgm:cxn modelId="{300EFF1D-6DE0-4EDD-8BB3-D556BB9CA953}" type="presParOf" srcId="{FABF038C-3B23-48A8-AFF0-217A987BB55A}" destId="{3012E0D6-EA7C-4DD2-9166-663A73BD4E06}" srcOrd="0" destOrd="0" presId="urn:microsoft.com/office/officeart/2008/layout/LinedList"/>
    <dgm:cxn modelId="{D565F0C2-B84D-43CD-A7F6-39E6D9E798BE}" type="presParOf" srcId="{FABF038C-3B23-48A8-AFF0-217A987BB55A}" destId="{8861AA3F-9313-4BBA-8394-9FB3C70E9C18}" srcOrd="1" destOrd="0" presId="urn:microsoft.com/office/officeart/2008/layout/LinedList"/>
    <dgm:cxn modelId="{F36B1D83-E967-48E5-A0E1-777CF349C79C}" type="presParOf" srcId="{8861AA3F-9313-4BBA-8394-9FB3C70E9C18}" destId="{AC403B0B-0A4C-4ED1-BC26-C04C0CF2D917}" srcOrd="0" destOrd="0" presId="urn:microsoft.com/office/officeart/2008/layout/LinedList"/>
    <dgm:cxn modelId="{2ADA4072-475B-4F76-80D1-8B8A6B7F9C7C}" type="presParOf" srcId="{8861AA3F-9313-4BBA-8394-9FB3C70E9C18}" destId="{FE94492D-F252-4A2D-AD1A-DDE55DBC37C7}" srcOrd="1" destOrd="0" presId="urn:microsoft.com/office/officeart/2008/layout/LinedList"/>
    <dgm:cxn modelId="{9E6B20D6-7DA9-4532-898E-9EEA1AD42091}" type="presParOf" srcId="{FABF038C-3B23-48A8-AFF0-217A987BB55A}" destId="{24242F61-908B-405D-8FB5-D49CBEAD8E56}" srcOrd="2" destOrd="0" presId="urn:microsoft.com/office/officeart/2008/layout/LinedList"/>
    <dgm:cxn modelId="{BC73A523-9FEC-47DD-9F8F-C61676E69408}" type="presParOf" srcId="{FABF038C-3B23-48A8-AFF0-217A987BB55A}" destId="{7F2A96ED-0383-41FD-B240-2FD11B49538B}" srcOrd="3" destOrd="0" presId="urn:microsoft.com/office/officeart/2008/layout/LinedList"/>
    <dgm:cxn modelId="{D324CA24-65CB-4334-92B8-51D0D2663125}" type="presParOf" srcId="{7F2A96ED-0383-41FD-B240-2FD11B49538B}" destId="{FA24ADC5-7E03-4CFC-B8CA-117D8BBCB8D2}" srcOrd="0" destOrd="0" presId="urn:microsoft.com/office/officeart/2008/layout/LinedList"/>
    <dgm:cxn modelId="{C70EAF33-B4D7-41B2-BD6F-04F2A1D08E7F}" type="presParOf" srcId="{7F2A96ED-0383-41FD-B240-2FD11B49538B}" destId="{DBCBFF0D-1CF6-4CCF-8FAD-A14C1B0243BF}" srcOrd="1" destOrd="0" presId="urn:microsoft.com/office/officeart/2008/layout/LinedList"/>
    <dgm:cxn modelId="{CE85B514-BB52-4D6F-B8C2-F09E94B07F8F}" type="presParOf" srcId="{FABF038C-3B23-48A8-AFF0-217A987BB55A}" destId="{24CB6B7F-1F6A-41C3-B232-0488514058C7}" srcOrd="4" destOrd="0" presId="urn:microsoft.com/office/officeart/2008/layout/LinedList"/>
    <dgm:cxn modelId="{B0DD32FB-5F00-44F7-87E1-91F33CCA8173}" type="presParOf" srcId="{FABF038C-3B23-48A8-AFF0-217A987BB55A}" destId="{96DA4219-39F3-47EC-8062-4DCF2AE97FF4}" srcOrd="5" destOrd="0" presId="urn:microsoft.com/office/officeart/2008/layout/LinedList"/>
    <dgm:cxn modelId="{CC153C5F-4711-46E5-B30F-04D3DE95EA5F}" type="presParOf" srcId="{96DA4219-39F3-47EC-8062-4DCF2AE97FF4}" destId="{D30F38F7-BF34-43A7-B90A-D0DBBE54FB42}" srcOrd="0" destOrd="0" presId="urn:microsoft.com/office/officeart/2008/layout/LinedList"/>
    <dgm:cxn modelId="{124BBD45-4BEE-497D-BC77-796E3EFB6B02}" type="presParOf" srcId="{96DA4219-39F3-47EC-8062-4DCF2AE97FF4}" destId="{ABB81D9F-BB5C-4E83-B228-8FA836D6A3CA}" srcOrd="1" destOrd="0" presId="urn:microsoft.com/office/officeart/2008/layout/LinedList"/>
    <dgm:cxn modelId="{074448E0-EA18-4085-B1C1-C86DB11FE6FC}" type="presParOf" srcId="{FABF038C-3B23-48A8-AFF0-217A987BB55A}" destId="{A1C3B7D5-6A72-418E-AF7A-319EA2573E99}" srcOrd="6" destOrd="0" presId="urn:microsoft.com/office/officeart/2008/layout/LinedList"/>
    <dgm:cxn modelId="{EA1D6965-F621-41CC-BB10-43405B5B5998}" type="presParOf" srcId="{FABF038C-3B23-48A8-AFF0-217A987BB55A}" destId="{AD9AA28C-6241-4FE7-9920-ACF21306C528}" srcOrd="7" destOrd="0" presId="urn:microsoft.com/office/officeart/2008/layout/LinedList"/>
    <dgm:cxn modelId="{C889D622-0D5E-4CFC-82D0-47DBD8780AC9}" type="presParOf" srcId="{AD9AA28C-6241-4FE7-9920-ACF21306C528}" destId="{F6F00B2F-2CCE-4DC2-92C0-95F9E6AD7955}" srcOrd="0" destOrd="0" presId="urn:microsoft.com/office/officeart/2008/layout/LinedList"/>
    <dgm:cxn modelId="{27F06B66-00FA-462E-B042-EE33C71A4E84}" type="presParOf" srcId="{AD9AA28C-6241-4FE7-9920-ACF21306C528}" destId="{573347DE-3392-4863-84E9-96D4495E93C7}" srcOrd="1" destOrd="0" presId="urn:microsoft.com/office/officeart/2008/layout/LinedList"/>
    <dgm:cxn modelId="{69A17096-B88B-41AA-B2C0-D67779A1EC00}" type="presParOf" srcId="{FABF038C-3B23-48A8-AFF0-217A987BB55A}" destId="{6D293425-CEA3-4BA5-BD57-72E74DD32454}" srcOrd="8" destOrd="0" presId="urn:microsoft.com/office/officeart/2008/layout/LinedList"/>
    <dgm:cxn modelId="{2413087A-569B-4720-91AF-8C546B79951D}" type="presParOf" srcId="{FABF038C-3B23-48A8-AFF0-217A987BB55A}" destId="{7A17BF90-1619-4109-AE57-791AEA0B6FDE}" srcOrd="9" destOrd="0" presId="urn:microsoft.com/office/officeart/2008/layout/LinedList"/>
    <dgm:cxn modelId="{C7F56079-BAA6-470B-BDB0-994EC32F1E15}" type="presParOf" srcId="{7A17BF90-1619-4109-AE57-791AEA0B6FDE}" destId="{CE08E016-B197-4373-A6BB-596E1644A296}" srcOrd="0" destOrd="0" presId="urn:microsoft.com/office/officeart/2008/layout/LinedList"/>
    <dgm:cxn modelId="{AEFB5B2A-68C3-4F38-9F7B-CC8CE157B8F1}" type="presParOf" srcId="{7A17BF90-1619-4109-AE57-791AEA0B6FDE}" destId="{86496098-AF80-407B-AB41-0E4DEE428AB6}" srcOrd="1" destOrd="0" presId="urn:microsoft.com/office/officeart/2008/layout/LinedList"/>
    <dgm:cxn modelId="{03AE0195-F660-445D-B491-52D917891A4D}" type="presParOf" srcId="{FABF038C-3B23-48A8-AFF0-217A987BB55A}" destId="{C43BACF2-C809-4611-9A30-B09FA5732912}" srcOrd="10" destOrd="0" presId="urn:microsoft.com/office/officeart/2008/layout/LinedList"/>
    <dgm:cxn modelId="{2512ACD0-535C-4600-A9C6-22EDF470DDB3}" type="presParOf" srcId="{FABF038C-3B23-48A8-AFF0-217A987BB55A}" destId="{53159773-0A8E-4019-BFE2-CC9EC32D9528}" srcOrd="11" destOrd="0" presId="urn:microsoft.com/office/officeart/2008/layout/LinedList"/>
    <dgm:cxn modelId="{CD3C1E01-DC11-477F-87E1-51E94129205B}" type="presParOf" srcId="{53159773-0A8E-4019-BFE2-CC9EC32D9528}" destId="{3136BA95-0BFF-405D-B706-CBEC6535FF71}" srcOrd="0" destOrd="0" presId="urn:microsoft.com/office/officeart/2008/layout/LinedList"/>
    <dgm:cxn modelId="{349D3BC6-07CF-4BB2-83CE-6FDC4A589D64}" type="presParOf" srcId="{53159773-0A8E-4019-BFE2-CC9EC32D9528}" destId="{24FA9B17-9D82-4193-B863-EFACD01A26A3}" srcOrd="1" destOrd="0" presId="urn:microsoft.com/office/officeart/2008/layout/LinedList"/>
    <dgm:cxn modelId="{F2176CE5-ACE8-4AAC-BA84-7B9C5149B619}" type="presParOf" srcId="{FABF038C-3B23-48A8-AFF0-217A987BB55A}" destId="{94931EEC-EB73-4896-AB98-6F1FEEF818B9}" srcOrd="12" destOrd="0" presId="urn:microsoft.com/office/officeart/2008/layout/LinedList"/>
    <dgm:cxn modelId="{7C21E346-4056-4AF2-9D80-361342D0BAB2}" type="presParOf" srcId="{FABF038C-3B23-48A8-AFF0-217A987BB55A}" destId="{88A3F6CA-AE73-4D96-85F0-803B6E6160B2}" srcOrd="13" destOrd="0" presId="urn:microsoft.com/office/officeart/2008/layout/LinedList"/>
    <dgm:cxn modelId="{C2E43267-5159-45BE-9D95-E861ED9F136C}" type="presParOf" srcId="{88A3F6CA-AE73-4D96-85F0-803B6E6160B2}" destId="{FC0DBCC2-C1C4-4D9B-92A5-E02E5C99B0FE}" srcOrd="0" destOrd="0" presId="urn:microsoft.com/office/officeart/2008/layout/LinedList"/>
    <dgm:cxn modelId="{53A29FA1-E829-4950-9E26-506FAF0B61BD}" type="presParOf" srcId="{88A3F6CA-AE73-4D96-85F0-803B6E6160B2}" destId="{FB559370-EEE4-4FDD-9DE8-A21C0332D0F0}" srcOrd="1" destOrd="0" presId="urn:microsoft.com/office/officeart/2008/layout/LinedList"/>
    <dgm:cxn modelId="{4117B172-C52E-4CD6-AA5D-C8F84B8D0F34}" type="presParOf" srcId="{FABF038C-3B23-48A8-AFF0-217A987BB55A}" destId="{200FAC55-BB45-4221-B35C-8A09F3325189}" srcOrd="14" destOrd="0" presId="urn:microsoft.com/office/officeart/2008/layout/LinedList"/>
    <dgm:cxn modelId="{70F16279-FDA3-45F9-8E54-6CED332C7548}" type="presParOf" srcId="{FABF038C-3B23-48A8-AFF0-217A987BB55A}" destId="{C412B2F8-64BF-4FAD-B685-1B3885BD619C}" srcOrd="15" destOrd="0" presId="urn:microsoft.com/office/officeart/2008/layout/LinedList"/>
    <dgm:cxn modelId="{EDCED544-A957-4B04-BB8D-9458897E2D90}" type="presParOf" srcId="{C412B2F8-64BF-4FAD-B685-1B3885BD619C}" destId="{47F18D0F-0014-4717-A419-7A3D1B3AC45F}" srcOrd="0" destOrd="0" presId="urn:microsoft.com/office/officeart/2008/layout/LinedList"/>
    <dgm:cxn modelId="{04A4A9A1-C12C-494C-BB4D-53C729410956}" type="presParOf" srcId="{C412B2F8-64BF-4FAD-B685-1B3885BD619C}" destId="{1630E18D-B879-4475-A3CE-09540A2971C2}" srcOrd="1" destOrd="0" presId="urn:microsoft.com/office/officeart/2008/layout/LinedList"/>
    <dgm:cxn modelId="{32FE364A-1F16-4594-BEA3-1593B2974D64}" type="presParOf" srcId="{FABF038C-3B23-48A8-AFF0-217A987BB55A}" destId="{F5C1667B-B386-414D-99BA-083D2DEE58B2}" srcOrd="16" destOrd="0" presId="urn:microsoft.com/office/officeart/2008/layout/LinedList"/>
    <dgm:cxn modelId="{1FD538A7-B3C6-4A57-A8FE-2CDF7A0530C0}" type="presParOf" srcId="{FABF038C-3B23-48A8-AFF0-217A987BB55A}" destId="{41F9DE92-9493-40B6-9DFC-41ECD9F32CA9}" srcOrd="17" destOrd="0" presId="urn:microsoft.com/office/officeart/2008/layout/LinedList"/>
    <dgm:cxn modelId="{064FDB41-3B37-4ABB-BBE5-3D0105D051E4}" type="presParOf" srcId="{41F9DE92-9493-40B6-9DFC-41ECD9F32CA9}" destId="{4FABBD37-EBD5-4023-8597-8BB827E7012F}" srcOrd="0" destOrd="0" presId="urn:microsoft.com/office/officeart/2008/layout/LinedList"/>
    <dgm:cxn modelId="{6C1B0BA0-23A8-4ABB-9E82-2E05FC70C4BA}" type="presParOf" srcId="{41F9DE92-9493-40B6-9DFC-41ECD9F32CA9}" destId="{5D0CB69E-80D6-47FC-8A50-B73BCD518AEF}" srcOrd="1" destOrd="0" presId="urn:microsoft.com/office/officeart/2008/layout/LinedList"/>
    <dgm:cxn modelId="{6495CC70-C79D-4D54-99BC-950FB28B1CAA}" type="presParOf" srcId="{FABF038C-3B23-48A8-AFF0-217A987BB55A}" destId="{2372BDA2-8707-454C-B9CA-E034DB107B4B}" srcOrd="18" destOrd="0" presId="urn:microsoft.com/office/officeart/2008/layout/LinedList"/>
    <dgm:cxn modelId="{2CDDCC52-33F2-42F9-911C-1218E932E7E6}" type="presParOf" srcId="{FABF038C-3B23-48A8-AFF0-217A987BB55A}" destId="{BA3E54A4-3F03-48D3-A9C7-E55EFE194A14}" srcOrd="19" destOrd="0" presId="urn:microsoft.com/office/officeart/2008/layout/LinedList"/>
    <dgm:cxn modelId="{C99AB0AA-CD31-47D8-8B02-0DEC6A4AFB52}" type="presParOf" srcId="{BA3E54A4-3F03-48D3-A9C7-E55EFE194A14}" destId="{1C7DB883-6468-49A9-B00B-E9530C21588D}" srcOrd="0" destOrd="0" presId="urn:microsoft.com/office/officeart/2008/layout/LinedList"/>
    <dgm:cxn modelId="{CD858544-1ABE-4411-97FC-74BFCFA71C07}" type="presParOf" srcId="{BA3E54A4-3F03-48D3-A9C7-E55EFE194A14}" destId="{B2B29B5C-88DE-4494-9104-B49AE71021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27B1A6-99EE-4B57-B59D-8874DE6D03A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D075219-CE02-40BF-95A3-10F7E78C00FC}">
      <dgm:prSet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Avance</a:t>
          </a:r>
          <a:r>
            <a:rPr lang="en-US" dirty="0"/>
            <a:t> poesía coral. 12 de </a:t>
          </a:r>
          <a:r>
            <a:rPr lang="en-US" dirty="0" err="1"/>
            <a:t>marzo</a:t>
          </a:r>
          <a:r>
            <a:rPr lang="en-US" dirty="0"/>
            <a:t>. 15%</a:t>
          </a:r>
        </a:p>
      </dgm:t>
    </dgm:pt>
    <dgm:pt modelId="{24002553-68F2-41B0-8DF6-4703300FBD63}" type="parTrans" cxnId="{1D31A25D-CB72-428A-AF66-7981F1029369}">
      <dgm:prSet/>
      <dgm:spPr/>
      <dgm:t>
        <a:bodyPr/>
        <a:lstStyle/>
        <a:p>
          <a:endParaRPr lang="en-US"/>
        </a:p>
      </dgm:t>
    </dgm:pt>
    <dgm:pt modelId="{FBF250AD-AE6F-4031-8ABB-B455591AAF7C}" type="sibTrans" cxnId="{1D31A25D-CB72-428A-AF66-7981F1029369}">
      <dgm:prSet/>
      <dgm:spPr/>
      <dgm:t>
        <a:bodyPr/>
        <a:lstStyle/>
        <a:p>
          <a:endParaRPr lang="en-US"/>
        </a:p>
      </dgm:t>
    </dgm:pt>
    <dgm:pt modelId="{3EA53F01-11D2-4977-A48F-37FC602BCD52}">
      <dgm:prSet/>
      <dgm:spPr/>
      <dgm:t>
        <a:bodyPr/>
        <a:lstStyle/>
        <a:p>
          <a:r>
            <a:rPr lang="en-US" dirty="0"/>
            <a:t> 12 al 14 febrero.</a:t>
          </a:r>
        </a:p>
      </dgm:t>
    </dgm:pt>
    <dgm:pt modelId="{C517B5A4-69AD-4EC9-9B3F-93A8CD229A8C}" type="parTrans" cxnId="{C2CEC28E-F34F-4647-AA54-286637A3BB37}">
      <dgm:prSet/>
      <dgm:spPr/>
      <dgm:t>
        <a:bodyPr/>
        <a:lstStyle/>
        <a:p>
          <a:endParaRPr lang="en-US"/>
        </a:p>
      </dgm:t>
    </dgm:pt>
    <dgm:pt modelId="{2CC1CB2C-38FB-4C3F-A5AF-539C374D7B07}" type="sibTrans" cxnId="{C2CEC28E-F34F-4647-AA54-286637A3BB37}">
      <dgm:prSet/>
      <dgm:spPr/>
      <dgm:t>
        <a:bodyPr/>
        <a:lstStyle/>
        <a:p>
          <a:endParaRPr lang="en-US"/>
        </a:p>
      </dgm:t>
    </dgm:pt>
    <dgm:pt modelId="{E3D0C38A-2DB9-4DB8-945E-EC8E1BC6F030}">
      <dgm:prSet/>
      <dgm:spPr/>
      <dgm:t>
        <a:bodyPr/>
        <a:lstStyle/>
        <a:p>
          <a:r>
            <a:rPr lang="en-US" dirty="0"/>
            <a:t>2. Libreta con el encuadre. 15%.  </a:t>
          </a:r>
        </a:p>
      </dgm:t>
    </dgm:pt>
    <dgm:pt modelId="{82BD9F2F-2E35-41D1-A739-C46A04F3ADD4}" type="parTrans" cxnId="{996026F5-759A-46FD-8D96-AB1E52D955E0}">
      <dgm:prSet/>
      <dgm:spPr/>
      <dgm:t>
        <a:bodyPr/>
        <a:lstStyle/>
        <a:p>
          <a:endParaRPr lang="en-US"/>
        </a:p>
      </dgm:t>
    </dgm:pt>
    <dgm:pt modelId="{EB49FC40-F18E-430F-AD37-0E2E80B3765C}" type="sibTrans" cxnId="{996026F5-759A-46FD-8D96-AB1E52D955E0}">
      <dgm:prSet/>
      <dgm:spPr/>
      <dgm:t>
        <a:bodyPr/>
        <a:lstStyle/>
        <a:p>
          <a:endParaRPr lang="en-US"/>
        </a:p>
      </dgm:t>
    </dgm:pt>
    <dgm:pt modelId="{A2EF54B7-D3B2-48B3-8C16-4B9FC8D0FB52}">
      <dgm:prSet/>
      <dgm:spPr/>
      <dgm:t>
        <a:bodyPr/>
        <a:lstStyle/>
        <a:p>
          <a:r>
            <a:rPr lang="en-US" dirty="0"/>
            <a:t> 12 </a:t>
          </a:r>
          <a:r>
            <a:rPr lang="en-US" dirty="0" err="1"/>
            <a:t>feb</a:t>
          </a:r>
          <a:r>
            <a:rPr lang="en-US" dirty="0"/>
            <a:t> al 6 </a:t>
          </a:r>
          <a:r>
            <a:rPr lang="en-US" dirty="0" err="1"/>
            <a:t>marzo</a:t>
          </a:r>
          <a:endParaRPr lang="en-US" dirty="0"/>
        </a:p>
      </dgm:t>
    </dgm:pt>
    <dgm:pt modelId="{DD6D47B3-7785-43DD-A7AB-AAE64CE12104}" type="parTrans" cxnId="{7DDDDA5D-79B1-43A4-9E68-FD2A3FBACAC7}">
      <dgm:prSet/>
      <dgm:spPr/>
      <dgm:t>
        <a:bodyPr/>
        <a:lstStyle/>
        <a:p>
          <a:endParaRPr lang="en-US"/>
        </a:p>
      </dgm:t>
    </dgm:pt>
    <dgm:pt modelId="{566C37EF-917E-41C7-981B-E5BAB291E5E4}" type="sibTrans" cxnId="{7DDDDA5D-79B1-43A4-9E68-FD2A3FBACAC7}">
      <dgm:prSet/>
      <dgm:spPr/>
      <dgm:t>
        <a:bodyPr/>
        <a:lstStyle/>
        <a:p>
          <a:endParaRPr lang="en-US"/>
        </a:p>
      </dgm:t>
    </dgm:pt>
    <dgm:pt modelId="{31869218-BE18-4AA3-8A3F-C5B1C04DFA42}">
      <dgm:prSet/>
      <dgm:spPr/>
      <dgm:t>
        <a:bodyPr/>
        <a:lstStyle/>
        <a:p>
          <a:r>
            <a:rPr lang="en-US" dirty="0"/>
            <a:t>3. Ejercicios de las progresiones 1 a 3 . 20%</a:t>
          </a:r>
        </a:p>
      </dgm:t>
    </dgm:pt>
    <dgm:pt modelId="{8F72C178-E60E-485F-A751-0E794D2E3A2E}" type="parTrans" cxnId="{96305595-84D1-421E-BAF3-03F74E86C703}">
      <dgm:prSet/>
      <dgm:spPr/>
      <dgm:t>
        <a:bodyPr/>
        <a:lstStyle/>
        <a:p>
          <a:endParaRPr lang="en-US"/>
        </a:p>
      </dgm:t>
    </dgm:pt>
    <dgm:pt modelId="{53045785-76F8-4336-856A-C7DE7B7D0445}" type="sibTrans" cxnId="{96305595-84D1-421E-BAF3-03F74E86C703}">
      <dgm:prSet/>
      <dgm:spPr/>
      <dgm:t>
        <a:bodyPr/>
        <a:lstStyle/>
        <a:p>
          <a:endParaRPr lang="en-US"/>
        </a:p>
      </dgm:t>
    </dgm:pt>
    <dgm:pt modelId="{628D4033-A46D-4DB5-87D5-E330461DE040}">
      <dgm:prSet/>
      <dgm:spPr/>
      <dgm:t>
        <a:bodyPr/>
        <a:lstStyle/>
        <a:p>
          <a:r>
            <a:rPr lang="en-US" dirty="0"/>
            <a:t> 12 </a:t>
          </a:r>
          <a:r>
            <a:rPr lang="en-US" dirty="0" err="1"/>
            <a:t>marzo</a:t>
          </a:r>
          <a:r>
            <a:rPr lang="en-US" dirty="0"/>
            <a:t>.</a:t>
          </a:r>
        </a:p>
      </dgm:t>
    </dgm:pt>
    <dgm:pt modelId="{CB7D2B55-5C16-4397-9690-E68038DE941A}" type="parTrans" cxnId="{C0FE1660-E952-4CBF-B28A-2CEC21301EF0}">
      <dgm:prSet/>
      <dgm:spPr/>
      <dgm:t>
        <a:bodyPr/>
        <a:lstStyle/>
        <a:p>
          <a:endParaRPr lang="en-US"/>
        </a:p>
      </dgm:t>
    </dgm:pt>
    <dgm:pt modelId="{B65F26E3-8763-431A-912E-DA769ED4C880}" type="sibTrans" cxnId="{C0FE1660-E952-4CBF-B28A-2CEC21301EF0}">
      <dgm:prSet/>
      <dgm:spPr/>
      <dgm:t>
        <a:bodyPr/>
        <a:lstStyle/>
        <a:p>
          <a:endParaRPr lang="en-US"/>
        </a:p>
      </dgm:t>
    </dgm:pt>
    <dgm:pt modelId="{ABDA1728-2814-4D70-AFC2-D6D1E1646212}">
      <dgm:prSet/>
      <dgm:spPr/>
      <dgm:t>
        <a:bodyPr/>
        <a:lstStyle/>
        <a:p>
          <a:r>
            <a:rPr lang="en-US" dirty="0"/>
            <a:t>4. Foro de lectura. 20%  </a:t>
          </a:r>
        </a:p>
      </dgm:t>
    </dgm:pt>
    <dgm:pt modelId="{D322DE05-4268-400C-96BA-8BC9A850A9AD}" type="parTrans" cxnId="{727AC213-0497-47D1-9287-4628B6E05332}">
      <dgm:prSet/>
      <dgm:spPr/>
      <dgm:t>
        <a:bodyPr/>
        <a:lstStyle/>
        <a:p>
          <a:endParaRPr lang="en-US"/>
        </a:p>
      </dgm:t>
    </dgm:pt>
    <dgm:pt modelId="{654BF25F-AD22-4EF0-8720-CB2A0DCFE7D1}" type="sibTrans" cxnId="{727AC213-0497-47D1-9287-4628B6E05332}">
      <dgm:prSet/>
      <dgm:spPr/>
      <dgm:t>
        <a:bodyPr/>
        <a:lstStyle/>
        <a:p>
          <a:endParaRPr lang="en-US"/>
        </a:p>
      </dgm:t>
    </dgm:pt>
    <dgm:pt modelId="{67945E1E-5828-42D5-9365-32D0904E402B}">
      <dgm:prSet/>
      <dgm:spPr/>
      <dgm:t>
        <a:bodyPr/>
        <a:lstStyle/>
        <a:p>
          <a:r>
            <a:rPr lang="en-US" dirty="0"/>
            <a:t>Miércoles 13 </a:t>
          </a:r>
          <a:r>
            <a:rPr lang="en-US" dirty="0" err="1"/>
            <a:t>marzo</a:t>
          </a:r>
          <a:r>
            <a:rPr lang="en-US" dirty="0"/>
            <a:t>.</a:t>
          </a:r>
        </a:p>
      </dgm:t>
    </dgm:pt>
    <dgm:pt modelId="{5B0BE694-1F6E-44C2-B649-0B67BC8643F3}" type="parTrans" cxnId="{EDA9899B-3AC9-402E-AE0B-8FD085D32136}">
      <dgm:prSet/>
      <dgm:spPr/>
      <dgm:t>
        <a:bodyPr/>
        <a:lstStyle/>
        <a:p>
          <a:endParaRPr lang="en-US"/>
        </a:p>
      </dgm:t>
    </dgm:pt>
    <dgm:pt modelId="{D08274A0-EE22-4482-9267-63A09C56F037}" type="sibTrans" cxnId="{EDA9899B-3AC9-402E-AE0B-8FD085D32136}">
      <dgm:prSet/>
      <dgm:spPr/>
      <dgm:t>
        <a:bodyPr/>
        <a:lstStyle/>
        <a:p>
          <a:endParaRPr lang="en-US"/>
        </a:p>
      </dgm:t>
    </dgm:pt>
    <dgm:pt modelId="{F767041E-831C-47B0-B245-0CFF962330D9}">
      <dgm:prSet/>
      <dgm:spPr/>
      <dgm:t>
        <a:bodyPr/>
        <a:lstStyle/>
        <a:p>
          <a:r>
            <a:rPr lang="en-US" dirty="0"/>
            <a:t>5. Prueba objetiva. Progresión 1 a la 3. 30%. Se </a:t>
          </a:r>
          <a:r>
            <a:rPr lang="en-US" dirty="0" err="1"/>
            <a:t>manda</a:t>
          </a:r>
          <a:r>
            <a:rPr lang="en-US" dirty="0"/>
            <a:t> enlace al grupo de WhatsApp.20:30 hrs.</a:t>
          </a:r>
        </a:p>
      </dgm:t>
    </dgm:pt>
    <dgm:pt modelId="{A789C5B7-E64E-462B-87FA-9617C029E53B}" type="parTrans" cxnId="{AB642BDD-11EF-4245-9D34-9C1E22CA668B}">
      <dgm:prSet/>
      <dgm:spPr/>
      <dgm:t>
        <a:bodyPr/>
        <a:lstStyle/>
        <a:p>
          <a:endParaRPr lang="en-US"/>
        </a:p>
      </dgm:t>
    </dgm:pt>
    <dgm:pt modelId="{DE2750DB-2302-407A-B71D-CCAC958AE5CD}" type="sibTrans" cxnId="{AB642BDD-11EF-4245-9D34-9C1E22CA668B}">
      <dgm:prSet/>
      <dgm:spPr/>
      <dgm:t>
        <a:bodyPr/>
        <a:lstStyle/>
        <a:p>
          <a:endParaRPr lang="en-US"/>
        </a:p>
      </dgm:t>
    </dgm:pt>
    <dgm:pt modelId="{0704828D-EF42-4948-9D14-79A48E98AF81}">
      <dgm:prSet/>
      <dgm:spPr/>
      <dgm:t>
        <a:bodyPr/>
        <a:lstStyle/>
        <a:p>
          <a:endParaRPr lang="en-US" dirty="0"/>
        </a:p>
      </dgm:t>
    </dgm:pt>
    <dgm:pt modelId="{087A044F-63B3-4083-B214-283635449406}" type="sibTrans" cxnId="{6473D144-8A80-4A0D-9A7D-D89B866DDF75}">
      <dgm:prSet/>
      <dgm:spPr/>
      <dgm:t>
        <a:bodyPr/>
        <a:lstStyle/>
        <a:p>
          <a:endParaRPr lang="en-US"/>
        </a:p>
      </dgm:t>
    </dgm:pt>
    <dgm:pt modelId="{0A48C28A-1C53-4D5E-A128-70164D514BF2}" type="parTrans" cxnId="{6473D144-8A80-4A0D-9A7D-D89B866DDF75}">
      <dgm:prSet/>
      <dgm:spPr/>
      <dgm:t>
        <a:bodyPr/>
        <a:lstStyle/>
        <a:p>
          <a:endParaRPr lang="en-US"/>
        </a:p>
      </dgm:t>
    </dgm:pt>
    <dgm:pt modelId="{E1F1A70E-2C67-4D4E-B435-FD478152E4F6}" type="pres">
      <dgm:prSet presAssocID="{FA27B1A6-99EE-4B57-B59D-8874DE6D03A2}" presName="root" presStyleCnt="0">
        <dgm:presLayoutVars>
          <dgm:dir/>
          <dgm:resizeHandles val="exact"/>
        </dgm:presLayoutVars>
      </dgm:prSet>
      <dgm:spPr/>
    </dgm:pt>
    <dgm:pt modelId="{39D55659-1F75-409B-9EA8-8BDE4091942E}" type="pres">
      <dgm:prSet presAssocID="{0704828D-EF42-4948-9D14-79A48E98AF81}" presName="compNode" presStyleCnt="0"/>
      <dgm:spPr/>
    </dgm:pt>
    <dgm:pt modelId="{633A0BF7-5004-4DC6-BBCE-F5122D2F0BDA}" type="pres">
      <dgm:prSet presAssocID="{0704828D-EF42-4948-9D14-79A48E98AF81}" presName="bgRect" presStyleLbl="bgShp" presStyleIdx="0" presStyleCnt="5"/>
      <dgm:spPr/>
    </dgm:pt>
    <dgm:pt modelId="{5E3535E3-E41B-42CE-BDB3-C61EDCB90301}" type="pres">
      <dgm:prSet presAssocID="{0704828D-EF42-4948-9D14-79A48E98AF8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Ringer"/>
        </a:ext>
      </dgm:extLst>
    </dgm:pt>
    <dgm:pt modelId="{6A4360B4-9673-4C18-BF51-71E392680743}" type="pres">
      <dgm:prSet presAssocID="{0704828D-EF42-4948-9D14-79A48E98AF81}" presName="spaceRect" presStyleCnt="0"/>
      <dgm:spPr/>
    </dgm:pt>
    <dgm:pt modelId="{F747DD09-41B4-4D1B-B6C6-E255D7612DF2}" type="pres">
      <dgm:prSet presAssocID="{0704828D-EF42-4948-9D14-79A48E98AF81}" presName="parTx" presStyleLbl="revTx" presStyleIdx="0" presStyleCnt="10">
        <dgm:presLayoutVars>
          <dgm:chMax val="0"/>
          <dgm:chPref val="0"/>
        </dgm:presLayoutVars>
      </dgm:prSet>
      <dgm:spPr/>
    </dgm:pt>
    <dgm:pt modelId="{34B982CC-4EF3-4397-B343-B47084AF0F8C}" type="pres">
      <dgm:prSet presAssocID="{0704828D-EF42-4948-9D14-79A48E98AF81}" presName="desTx" presStyleLbl="revTx" presStyleIdx="1" presStyleCnt="10">
        <dgm:presLayoutVars/>
      </dgm:prSet>
      <dgm:spPr/>
    </dgm:pt>
    <dgm:pt modelId="{7FD3FBBD-F03B-4D12-880E-A25A158FC2DF}" type="pres">
      <dgm:prSet presAssocID="{087A044F-63B3-4083-B214-283635449406}" presName="sibTrans" presStyleCnt="0"/>
      <dgm:spPr/>
    </dgm:pt>
    <dgm:pt modelId="{98B4948D-C388-4983-8132-30A7DE6BFFC7}" type="pres">
      <dgm:prSet presAssocID="{3EA53F01-11D2-4977-A48F-37FC602BCD52}" presName="compNode" presStyleCnt="0"/>
      <dgm:spPr/>
    </dgm:pt>
    <dgm:pt modelId="{451B96B6-DCC7-4EA6-B729-03858E1902D1}" type="pres">
      <dgm:prSet presAssocID="{3EA53F01-11D2-4977-A48F-37FC602BCD52}" presName="bgRect" presStyleLbl="bgShp" presStyleIdx="1" presStyleCnt="5"/>
      <dgm:spPr/>
    </dgm:pt>
    <dgm:pt modelId="{40D88EF1-45D4-4C4D-829F-174F926EC7C7}" type="pres">
      <dgm:prSet presAssocID="{3EA53F01-11D2-4977-A48F-37FC602BCD5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ón"/>
        </a:ext>
      </dgm:extLst>
    </dgm:pt>
    <dgm:pt modelId="{D88A319F-DC0C-41BA-839F-EA1E9060AC8F}" type="pres">
      <dgm:prSet presAssocID="{3EA53F01-11D2-4977-A48F-37FC602BCD52}" presName="spaceRect" presStyleCnt="0"/>
      <dgm:spPr/>
    </dgm:pt>
    <dgm:pt modelId="{B6CCB1EE-05FB-4013-9BDD-F9ED4DA6839A}" type="pres">
      <dgm:prSet presAssocID="{3EA53F01-11D2-4977-A48F-37FC602BCD52}" presName="parTx" presStyleLbl="revTx" presStyleIdx="2" presStyleCnt="10">
        <dgm:presLayoutVars>
          <dgm:chMax val="0"/>
          <dgm:chPref val="0"/>
        </dgm:presLayoutVars>
      </dgm:prSet>
      <dgm:spPr/>
    </dgm:pt>
    <dgm:pt modelId="{47E1A1F2-BD83-449F-A210-677AB4C7ADA6}" type="pres">
      <dgm:prSet presAssocID="{3EA53F01-11D2-4977-A48F-37FC602BCD52}" presName="desTx" presStyleLbl="revTx" presStyleIdx="3" presStyleCnt="10">
        <dgm:presLayoutVars/>
      </dgm:prSet>
      <dgm:spPr/>
    </dgm:pt>
    <dgm:pt modelId="{CE575903-FCE1-4256-B240-94B1A1019292}" type="pres">
      <dgm:prSet presAssocID="{2CC1CB2C-38FB-4C3F-A5AF-539C374D7B07}" presName="sibTrans" presStyleCnt="0"/>
      <dgm:spPr/>
    </dgm:pt>
    <dgm:pt modelId="{ADF8CDA6-9378-450F-BFB3-6A7CDB6C7815}" type="pres">
      <dgm:prSet presAssocID="{A2EF54B7-D3B2-48B3-8C16-4B9FC8D0FB52}" presName="compNode" presStyleCnt="0"/>
      <dgm:spPr/>
    </dgm:pt>
    <dgm:pt modelId="{167C796C-88CC-4F66-9662-6C863B62BB22}" type="pres">
      <dgm:prSet presAssocID="{A2EF54B7-D3B2-48B3-8C16-4B9FC8D0FB52}" presName="bgRect" presStyleLbl="bgShp" presStyleIdx="2" presStyleCnt="5"/>
      <dgm:spPr/>
    </dgm:pt>
    <dgm:pt modelId="{2B8F8F46-299E-4DCC-A982-DDC82C33A865}" type="pres">
      <dgm:prSet presAssocID="{A2EF54B7-D3B2-48B3-8C16-4B9FC8D0FB5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ómetro"/>
        </a:ext>
      </dgm:extLst>
    </dgm:pt>
    <dgm:pt modelId="{54DFA916-A58A-4C39-97C1-729FE235C1EF}" type="pres">
      <dgm:prSet presAssocID="{A2EF54B7-D3B2-48B3-8C16-4B9FC8D0FB52}" presName="spaceRect" presStyleCnt="0"/>
      <dgm:spPr/>
    </dgm:pt>
    <dgm:pt modelId="{380BBFD2-228A-47C9-B2E1-3FA304C68A96}" type="pres">
      <dgm:prSet presAssocID="{A2EF54B7-D3B2-48B3-8C16-4B9FC8D0FB52}" presName="parTx" presStyleLbl="revTx" presStyleIdx="4" presStyleCnt="10">
        <dgm:presLayoutVars>
          <dgm:chMax val="0"/>
          <dgm:chPref val="0"/>
        </dgm:presLayoutVars>
      </dgm:prSet>
      <dgm:spPr/>
    </dgm:pt>
    <dgm:pt modelId="{CCB2B7C2-BF30-4FB8-8989-EFC74964AB71}" type="pres">
      <dgm:prSet presAssocID="{A2EF54B7-D3B2-48B3-8C16-4B9FC8D0FB52}" presName="desTx" presStyleLbl="revTx" presStyleIdx="5" presStyleCnt="10">
        <dgm:presLayoutVars/>
      </dgm:prSet>
      <dgm:spPr/>
    </dgm:pt>
    <dgm:pt modelId="{40329372-6EAC-4C74-B067-4630032D8A5C}" type="pres">
      <dgm:prSet presAssocID="{566C37EF-917E-41C7-981B-E5BAB291E5E4}" presName="sibTrans" presStyleCnt="0"/>
      <dgm:spPr/>
    </dgm:pt>
    <dgm:pt modelId="{E1DFA001-9DC2-495D-AF9B-D6F796FC7124}" type="pres">
      <dgm:prSet presAssocID="{628D4033-A46D-4DB5-87D5-E330461DE040}" presName="compNode" presStyleCnt="0"/>
      <dgm:spPr/>
    </dgm:pt>
    <dgm:pt modelId="{C90F8140-B59F-4C87-9E87-C5AAB55BBE22}" type="pres">
      <dgm:prSet presAssocID="{628D4033-A46D-4DB5-87D5-E330461DE040}" presName="bgRect" presStyleLbl="bgShp" presStyleIdx="3" presStyleCnt="5"/>
      <dgm:spPr/>
    </dgm:pt>
    <dgm:pt modelId="{B2FDE8E2-8676-45C8-8301-990045F6925D}" type="pres">
      <dgm:prSet presAssocID="{628D4033-A46D-4DB5-87D5-E330461DE04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F5638619-AD6A-481F-B95E-7C4071C784B1}" type="pres">
      <dgm:prSet presAssocID="{628D4033-A46D-4DB5-87D5-E330461DE040}" presName="spaceRect" presStyleCnt="0"/>
      <dgm:spPr/>
    </dgm:pt>
    <dgm:pt modelId="{B27F0B1E-52A5-4FC7-ABDD-9AC57CB468BB}" type="pres">
      <dgm:prSet presAssocID="{628D4033-A46D-4DB5-87D5-E330461DE040}" presName="parTx" presStyleLbl="revTx" presStyleIdx="6" presStyleCnt="10">
        <dgm:presLayoutVars>
          <dgm:chMax val="0"/>
          <dgm:chPref val="0"/>
        </dgm:presLayoutVars>
      </dgm:prSet>
      <dgm:spPr/>
    </dgm:pt>
    <dgm:pt modelId="{A3610AD6-0FFB-4DEC-9B53-5339A2CDC324}" type="pres">
      <dgm:prSet presAssocID="{628D4033-A46D-4DB5-87D5-E330461DE040}" presName="desTx" presStyleLbl="revTx" presStyleIdx="7" presStyleCnt="10">
        <dgm:presLayoutVars/>
      </dgm:prSet>
      <dgm:spPr/>
    </dgm:pt>
    <dgm:pt modelId="{16D9B115-ED42-4D1C-9305-313DD2FAAB1A}" type="pres">
      <dgm:prSet presAssocID="{B65F26E3-8763-431A-912E-DA769ED4C880}" presName="sibTrans" presStyleCnt="0"/>
      <dgm:spPr/>
    </dgm:pt>
    <dgm:pt modelId="{BC9BACBC-D98E-432C-9972-1AA367A908E1}" type="pres">
      <dgm:prSet presAssocID="{67945E1E-5828-42D5-9365-32D0904E402B}" presName="compNode" presStyleCnt="0"/>
      <dgm:spPr/>
    </dgm:pt>
    <dgm:pt modelId="{750BD88C-9488-4F2F-9741-56434D662358}" type="pres">
      <dgm:prSet presAssocID="{67945E1E-5828-42D5-9365-32D0904E402B}" presName="bgRect" presStyleLbl="bgShp" presStyleIdx="4" presStyleCnt="5"/>
      <dgm:spPr/>
    </dgm:pt>
    <dgm:pt modelId="{E3B2C8E6-C2F2-4E04-B758-4EFA66840155}" type="pres">
      <dgm:prSet presAssocID="{67945E1E-5828-42D5-9365-32D0904E402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D0D7C62A-8ADD-43D0-A7C9-D4D11FD05607}" type="pres">
      <dgm:prSet presAssocID="{67945E1E-5828-42D5-9365-32D0904E402B}" presName="spaceRect" presStyleCnt="0"/>
      <dgm:spPr/>
    </dgm:pt>
    <dgm:pt modelId="{5FC85ABF-D66D-4586-8223-2176A7F20303}" type="pres">
      <dgm:prSet presAssocID="{67945E1E-5828-42D5-9365-32D0904E402B}" presName="parTx" presStyleLbl="revTx" presStyleIdx="8" presStyleCnt="10">
        <dgm:presLayoutVars>
          <dgm:chMax val="0"/>
          <dgm:chPref val="0"/>
        </dgm:presLayoutVars>
      </dgm:prSet>
      <dgm:spPr/>
    </dgm:pt>
    <dgm:pt modelId="{B0278B05-B08F-448D-8279-C1A7D5DE8ED1}" type="pres">
      <dgm:prSet presAssocID="{67945E1E-5828-42D5-9365-32D0904E402B}" presName="desTx" presStyleLbl="revTx" presStyleIdx="9" presStyleCnt="10" custScaleX="102801" custScaleY="135323">
        <dgm:presLayoutVars/>
      </dgm:prSet>
      <dgm:spPr/>
    </dgm:pt>
  </dgm:ptLst>
  <dgm:cxnLst>
    <dgm:cxn modelId="{727AC213-0497-47D1-9287-4628B6E05332}" srcId="{628D4033-A46D-4DB5-87D5-E330461DE040}" destId="{ABDA1728-2814-4D70-AFC2-D6D1E1646212}" srcOrd="0" destOrd="0" parTransId="{D322DE05-4268-400C-96BA-8BC9A850A9AD}" sibTransId="{654BF25F-AD22-4EF0-8720-CB2A0DCFE7D1}"/>
    <dgm:cxn modelId="{F4F73922-D551-40CF-9A7D-9FF33FD410C8}" type="presOf" srcId="{628D4033-A46D-4DB5-87D5-E330461DE040}" destId="{B27F0B1E-52A5-4FC7-ABDD-9AC57CB468BB}" srcOrd="0" destOrd="0" presId="urn:microsoft.com/office/officeart/2018/2/layout/IconVerticalSolidList"/>
    <dgm:cxn modelId="{555C8B25-ED7B-45FE-BD59-FD998AD2EF20}" type="presOf" srcId="{5D075219-CE02-40BF-95A3-10F7E78C00FC}" destId="{34B982CC-4EF3-4397-B343-B47084AF0F8C}" srcOrd="0" destOrd="0" presId="urn:microsoft.com/office/officeart/2018/2/layout/IconVerticalSolidList"/>
    <dgm:cxn modelId="{1D31A25D-CB72-428A-AF66-7981F1029369}" srcId="{0704828D-EF42-4948-9D14-79A48E98AF81}" destId="{5D075219-CE02-40BF-95A3-10F7E78C00FC}" srcOrd="0" destOrd="0" parTransId="{24002553-68F2-41B0-8DF6-4703300FBD63}" sibTransId="{FBF250AD-AE6F-4031-8ABB-B455591AAF7C}"/>
    <dgm:cxn modelId="{7DDDDA5D-79B1-43A4-9E68-FD2A3FBACAC7}" srcId="{FA27B1A6-99EE-4B57-B59D-8874DE6D03A2}" destId="{A2EF54B7-D3B2-48B3-8C16-4B9FC8D0FB52}" srcOrd="2" destOrd="0" parTransId="{DD6D47B3-7785-43DD-A7AB-AAE64CE12104}" sibTransId="{566C37EF-917E-41C7-981B-E5BAB291E5E4}"/>
    <dgm:cxn modelId="{C0FE1660-E952-4CBF-B28A-2CEC21301EF0}" srcId="{FA27B1A6-99EE-4B57-B59D-8874DE6D03A2}" destId="{628D4033-A46D-4DB5-87D5-E330461DE040}" srcOrd="3" destOrd="0" parTransId="{CB7D2B55-5C16-4397-9690-E68038DE941A}" sibTransId="{B65F26E3-8763-431A-912E-DA769ED4C880}"/>
    <dgm:cxn modelId="{5473C261-A89E-438E-A3C4-B019068FE67C}" type="presOf" srcId="{F767041E-831C-47B0-B245-0CFF962330D9}" destId="{B0278B05-B08F-448D-8279-C1A7D5DE8ED1}" srcOrd="0" destOrd="0" presId="urn:microsoft.com/office/officeart/2018/2/layout/IconVerticalSolidList"/>
    <dgm:cxn modelId="{6153EC63-E2BB-49AD-95AA-81191DF893DC}" type="presOf" srcId="{0704828D-EF42-4948-9D14-79A48E98AF81}" destId="{F747DD09-41B4-4D1B-B6C6-E255D7612DF2}" srcOrd="0" destOrd="0" presId="urn:microsoft.com/office/officeart/2018/2/layout/IconVerticalSolidList"/>
    <dgm:cxn modelId="{42234B44-8D7D-48D3-B7A6-8A3542C8B949}" type="presOf" srcId="{ABDA1728-2814-4D70-AFC2-D6D1E1646212}" destId="{A3610AD6-0FFB-4DEC-9B53-5339A2CDC324}" srcOrd="0" destOrd="0" presId="urn:microsoft.com/office/officeart/2018/2/layout/IconVerticalSolidList"/>
    <dgm:cxn modelId="{6473D144-8A80-4A0D-9A7D-D89B866DDF75}" srcId="{FA27B1A6-99EE-4B57-B59D-8874DE6D03A2}" destId="{0704828D-EF42-4948-9D14-79A48E98AF81}" srcOrd="0" destOrd="0" parTransId="{0A48C28A-1C53-4D5E-A128-70164D514BF2}" sibTransId="{087A044F-63B3-4083-B214-283635449406}"/>
    <dgm:cxn modelId="{794EFA4B-020D-4B97-BE92-E93819585C5F}" type="presOf" srcId="{A2EF54B7-D3B2-48B3-8C16-4B9FC8D0FB52}" destId="{380BBFD2-228A-47C9-B2E1-3FA304C68A96}" srcOrd="0" destOrd="0" presId="urn:microsoft.com/office/officeart/2018/2/layout/IconVerticalSolidList"/>
    <dgm:cxn modelId="{C6CC8650-8985-4BCD-A190-3AEE55CE6A66}" type="presOf" srcId="{3EA53F01-11D2-4977-A48F-37FC602BCD52}" destId="{B6CCB1EE-05FB-4013-9BDD-F9ED4DA6839A}" srcOrd="0" destOrd="0" presId="urn:microsoft.com/office/officeart/2018/2/layout/IconVerticalSolidList"/>
    <dgm:cxn modelId="{F4FC3374-97E1-4D25-A6DC-A3B017A19947}" type="presOf" srcId="{E3D0C38A-2DB9-4DB8-945E-EC8E1BC6F030}" destId="{47E1A1F2-BD83-449F-A210-677AB4C7ADA6}" srcOrd="0" destOrd="0" presId="urn:microsoft.com/office/officeart/2018/2/layout/IconVerticalSolidList"/>
    <dgm:cxn modelId="{C2CEC28E-F34F-4647-AA54-286637A3BB37}" srcId="{FA27B1A6-99EE-4B57-B59D-8874DE6D03A2}" destId="{3EA53F01-11D2-4977-A48F-37FC602BCD52}" srcOrd="1" destOrd="0" parTransId="{C517B5A4-69AD-4EC9-9B3F-93A8CD229A8C}" sibTransId="{2CC1CB2C-38FB-4C3F-A5AF-539C374D7B07}"/>
    <dgm:cxn modelId="{96305595-84D1-421E-BAF3-03F74E86C703}" srcId="{A2EF54B7-D3B2-48B3-8C16-4B9FC8D0FB52}" destId="{31869218-BE18-4AA3-8A3F-C5B1C04DFA42}" srcOrd="0" destOrd="0" parTransId="{8F72C178-E60E-485F-A751-0E794D2E3A2E}" sibTransId="{53045785-76F8-4336-856A-C7DE7B7D0445}"/>
    <dgm:cxn modelId="{EDA9899B-3AC9-402E-AE0B-8FD085D32136}" srcId="{FA27B1A6-99EE-4B57-B59D-8874DE6D03A2}" destId="{67945E1E-5828-42D5-9365-32D0904E402B}" srcOrd="4" destOrd="0" parTransId="{5B0BE694-1F6E-44C2-B649-0B67BC8643F3}" sibTransId="{D08274A0-EE22-4482-9267-63A09C56F037}"/>
    <dgm:cxn modelId="{D87656B7-181C-40F8-B6BB-0D5CC604A1C8}" type="presOf" srcId="{31869218-BE18-4AA3-8A3F-C5B1C04DFA42}" destId="{CCB2B7C2-BF30-4FB8-8989-EFC74964AB71}" srcOrd="0" destOrd="0" presId="urn:microsoft.com/office/officeart/2018/2/layout/IconVerticalSolidList"/>
    <dgm:cxn modelId="{8B4D73D3-B20E-480F-A225-FB287D99C0DB}" type="presOf" srcId="{67945E1E-5828-42D5-9365-32D0904E402B}" destId="{5FC85ABF-D66D-4586-8223-2176A7F20303}" srcOrd="0" destOrd="0" presId="urn:microsoft.com/office/officeart/2018/2/layout/IconVerticalSolidList"/>
    <dgm:cxn modelId="{AB642BDD-11EF-4245-9D34-9C1E22CA668B}" srcId="{67945E1E-5828-42D5-9365-32D0904E402B}" destId="{F767041E-831C-47B0-B245-0CFF962330D9}" srcOrd="0" destOrd="0" parTransId="{A789C5B7-E64E-462B-87FA-9617C029E53B}" sibTransId="{DE2750DB-2302-407A-B71D-CCAC958AE5CD}"/>
    <dgm:cxn modelId="{0789ACF2-DE7F-4236-87C5-5BCF3BB782FA}" type="presOf" srcId="{FA27B1A6-99EE-4B57-B59D-8874DE6D03A2}" destId="{E1F1A70E-2C67-4D4E-B435-FD478152E4F6}" srcOrd="0" destOrd="0" presId="urn:microsoft.com/office/officeart/2018/2/layout/IconVerticalSolidList"/>
    <dgm:cxn modelId="{996026F5-759A-46FD-8D96-AB1E52D955E0}" srcId="{3EA53F01-11D2-4977-A48F-37FC602BCD52}" destId="{E3D0C38A-2DB9-4DB8-945E-EC8E1BC6F030}" srcOrd="0" destOrd="0" parTransId="{82BD9F2F-2E35-41D1-A739-C46A04F3ADD4}" sibTransId="{EB49FC40-F18E-430F-AD37-0E2E80B3765C}"/>
    <dgm:cxn modelId="{7F969476-E3C8-49F0-85AA-3F392CA8FC31}" type="presParOf" srcId="{E1F1A70E-2C67-4D4E-B435-FD478152E4F6}" destId="{39D55659-1F75-409B-9EA8-8BDE4091942E}" srcOrd="0" destOrd="0" presId="urn:microsoft.com/office/officeart/2018/2/layout/IconVerticalSolidList"/>
    <dgm:cxn modelId="{1047AC16-E56C-4228-9E8B-95B25AD9B085}" type="presParOf" srcId="{39D55659-1F75-409B-9EA8-8BDE4091942E}" destId="{633A0BF7-5004-4DC6-BBCE-F5122D2F0BDA}" srcOrd="0" destOrd="0" presId="urn:microsoft.com/office/officeart/2018/2/layout/IconVerticalSolidList"/>
    <dgm:cxn modelId="{6302606A-B6E1-42E5-8BE9-2A12F35C730B}" type="presParOf" srcId="{39D55659-1F75-409B-9EA8-8BDE4091942E}" destId="{5E3535E3-E41B-42CE-BDB3-C61EDCB90301}" srcOrd="1" destOrd="0" presId="urn:microsoft.com/office/officeart/2018/2/layout/IconVerticalSolidList"/>
    <dgm:cxn modelId="{3BE5A28C-8CDD-4193-896E-D2ADBCFC53D0}" type="presParOf" srcId="{39D55659-1F75-409B-9EA8-8BDE4091942E}" destId="{6A4360B4-9673-4C18-BF51-71E392680743}" srcOrd="2" destOrd="0" presId="urn:microsoft.com/office/officeart/2018/2/layout/IconVerticalSolidList"/>
    <dgm:cxn modelId="{6DF1FE8E-65C5-4DBD-ABFB-B60FD8E096E7}" type="presParOf" srcId="{39D55659-1F75-409B-9EA8-8BDE4091942E}" destId="{F747DD09-41B4-4D1B-B6C6-E255D7612DF2}" srcOrd="3" destOrd="0" presId="urn:microsoft.com/office/officeart/2018/2/layout/IconVerticalSolidList"/>
    <dgm:cxn modelId="{67EDD851-D2CC-437A-969A-B8170F441A5A}" type="presParOf" srcId="{39D55659-1F75-409B-9EA8-8BDE4091942E}" destId="{34B982CC-4EF3-4397-B343-B47084AF0F8C}" srcOrd="4" destOrd="0" presId="urn:microsoft.com/office/officeart/2018/2/layout/IconVerticalSolidList"/>
    <dgm:cxn modelId="{ADD1260D-1BFB-4010-920E-8FFBA38A56E8}" type="presParOf" srcId="{E1F1A70E-2C67-4D4E-B435-FD478152E4F6}" destId="{7FD3FBBD-F03B-4D12-880E-A25A158FC2DF}" srcOrd="1" destOrd="0" presId="urn:microsoft.com/office/officeart/2018/2/layout/IconVerticalSolidList"/>
    <dgm:cxn modelId="{ABA857C0-2B59-42F2-A791-193AA9321AD8}" type="presParOf" srcId="{E1F1A70E-2C67-4D4E-B435-FD478152E4F6}" destId="{98B4948D-C388-4983-8132-30A7DE6BFFC7}" srcOrd="2" destOrd="0" presId="urn:microsoft.com/office/officeart/2018/2/layout/IconVerticalSolidList"/>
    <dgm:cxn modelId="{FC29F978-3435-456A-8464-D15693343B90}" type="presParOf" srcId="{98B4948D-C388-4983-8132-30A7DE6BFFC7}" destId="{451B96B6-DCC7-4EA6-B729-03858E1902D1}" srcOrd="0" destOrd="0" presId="urn:microsoft.com/office/officeart/2018/2/layout/IconVerticalSolidList"/>
    <dgm:cxn modelId="{5639DA95-BB86-4506-959A-A1712A75C0F7}" type="presParOf" srcId="{98B4948D-C388-4983-8132-30A7DE6BFFC7}" destId="{40D88EF1-45D4-4C4D-829F-174F926EC7C7}" srcOrd="1" destOrd="0" presId="urn:microsoft.com/office/officeart/2018/2/layout/IconVerticalSolidList"/>
    <dgm:cxn modelId="{65350DF8-2D67-4D31-8394-FD66D575EC57}" type="presParOf" srcId="{98B4948D-C388-4983-8132-30A7DE6BFFC7}" destId="{D88A319F-DC0C-41BA-839F-EA1E9060AC8F}" srcOrd="2" destOrd="0" presId="urn:microsoft.com/office/officeart/2018/2/layout/IconVerticalSolidList"/>
    <dgm:cxn modelId="{271BEACD-314D-4CC5-8F34-E844ACCCDDEA}" type="presParOf" srcId="{98B4948D-C388-4983-8132-30A7DE6BFFC7}" destId="{B6CCB1EE-05FB-4013-9BDD-F9ED4DA6839A}" srcOrd="3" destOrd="0" presId="urn:microsoft.com/office/officeart/2018/2/layout/IconVerticalSolidList"/>
    <dgm:cxn modelId="{CFDEDCB9-0D71-48C0-89D9-2F52420014B8}" type="presParOf" srcId="{98B4948D-C388-4983-8132-30A7DE6BFFC7}" destId="{47E1A1F2-BD83-449F-A210-677AB4C7ADA6}" srcOrd="4" destOrd="0" presId="urn:microsoft.com/office/officeart/2018/2/layout/IconVerticalSolidList"/>
    <dgm:cxn modelId="{1BA18746-1F87-40A8-8547-D2CE828C3469}" type="presParOf" srcId="{E1F1A70E-2C67-4D4E-B435-FD478152E4F6}" destId="{CE575903-FCE1-4256-B240-94B1A1019292}" srcOrd="3" destOrd="0" presId="urn:microsoft.com/office/officeart/2018/2/layout/IconVerticalSolidList"/>
    <dgm:cxn modelId="{7FEB7C9E-1609-457D-BE7C-91E8BD0F9322}" type="presParOf" srcId="{E1F1A70E-2C67-4D4E-B435-FD478152E4F6}" destId="{ADF8CDA6-9378-450F-BFB3-6A7CDB6C7815}" srcOrd="4" destOrd="0" presId="urn:microsoft.com/office/officeart/2018/2/layout/IconVerticalSolidList"/>
    <dgm:cxn modelId="{FE0D6B80-6483-4FBE-BAF0-31F04E73CF7A}" type="presParOf" srcId="{ADF8CDA6-9378-450F-BFB3-6A7CDB6C7815}" destId="{167C796C-88CC-4F66-9662-6C863B62BB22}" srcOrd="0" destOrd="0" presId="urn:microsoft.com/office/officeart/2018/2/layout/IconVerticalSolidList"/>
    <dgm:cxn modelId="{C92A8422-7F37-476F-9A9C-2128F9090244}" type="presParOf" srcId="{ADF8CDA6-9378-450F-BFB3-6A7CDB6C7815}" destId="{2B8F8F46-299E-4DCC-A982-DDC82C33A865}" srcOrd="1" destOrd="0" presId="urn:microsoft.com/office/officeart/2018/2/layout/IconVerticalSolidList"/>
    <dgm:cxn modelId="{F6B8F8AB-6C86-4939-A8A8-8B8FF15B5FC3}" type="presParOf" srcId="{ADF8CDA6-9378-450F-BFB3-6A7CDB6C7815}" destId="{54DFA916-A58A-4C39-97C1-729FE235C1EF}" srcOrd="2" destOrd="0" presId="urn:microsoft.com/office/officeart/2018/2/layout/IconVerticalSolidList"/>
    <dgm:cxn modelId="{6891E80C-B213-4856-80AB-E24E6D82C602}" type="presParOf" srcId="{ADF8CDA6-9378-450F-BFB3-6A7CDB6C7815}" destId="{380BBFD2-228A-47C9-B2E1-3FA304C68A96}" srcOrd="3" destOrd="0" presId="urn:microsoft.com/office/officeart/2018/2/layout/IconVerticalSolidList"/>
    <dgm:cxn modelId="{DA2CDB1D-11C9-4B1A-9C1C-70EB7037FC04}" type="presParOf" srcId="{ADF8CDA6-9378-450F-BFB3-6A7CDB6C7815}" destId="{CCB2B7C2-BF30-4FB8-8989-EFC74964AB71}" srcOrd="4" destOrd="0" presId="urn:microsoft.com/office/officeart/2018/2/layout/IconVerticalSolidList"/>
    <dgm:cxn modelId="{7D1B228F-2C5D-4D90-BDEE-1BF6027AEEFA}" type="presParOf" srcId="{E1F1A70E-2C67-4D4E-B435-FD478152E4F6}" destId="{40329372-6EAC-4C74-B067-4630032D8A5C}" srcOrd="5" destOrd="0" presId="urn:microsoft.com/office/officeart/2018/2/layout/IconVerticalSolidList"/>
    <dgm:cxn modelId="{3F78A545-10CA-438A-BFB7-C5E617B7B209}" type="presParOf" srcId="{E1F1A70E-2C67-4D4E-B435-FD478152E4F6}" destId="{E1DFA001-9DC2-495D-AF9B-D6F796FC7124}" srcOrd="6" destOrd="0" presId="urn:microsoft.com/office/officeart/2018/2/layout/IconVerticalSolidList"/>
    <dgm:cxn modelId="{C5A79E9C-D064-4DB0-8D5B-78B9828DFB45}" type="presParOf" srcId="{E1DFA001-9DC2-495D-AF9B-D6F796FC7124}" destId="{C90F8140-B59F-4C87-9E87-C5AAB55BBE22}" srcOrd="0" destOrd="0" presId="urn:microsoft.com/office/officeart/2018/2/layout/IconVerticalSolidList"/>
    <dgm:cxn modelId="{F0D3AB31-D927-4192-916C-C2F0987DD8FA}" type="presParOf" srcId="{E1DFA001-9DC2-495D-AF9B-D6F796FC7124}" destId="{B2FDE8E2-8676-45C8-8301-990045F6925D}" srcOrd="1" destOrd="0" presId="urn:microsoft.com/office/officeart/2018/2/layout/IconVerticalSolidList"/>
    <dgm:cxn modelId="{BBE69117-59F8-46C5-9483-39B0C7B04257}" type="presParOf" srcId="{E1DFA001-9DC2-495D-AF9B-D6F796FC7124}" destId="{F5638619-AD6A-481F-B95E-7C4071C784B1}" srcOrd="2" destOrd="0" presId="urn:microsoft.com/office/officeart/2018/2/layout/IconVerticalSolidList"/>
    <dgm:cxn modelId="{15617465-5706-4CC3-9585-508DD36EE422}" type="presParOf" srcId="{E1DFA001-9DC2-495D-AF9B-D6F796FC7124}" destId="{B27F0B1E-52A5-4FC7-ABDD-9AC57CB468BB}" srcOrd="3" destOrd="0" presId="urn:microsoft.com/office/officeart/2018/2/layout/IconVerticalSolidList"/>
    <dgm:cxn modelId="{21046980-A657-4150-BDD2-D02863A694C9}" type="presParOf" srcId="{E1DFA001-9DC2-495D-AF9B-D6F796FC7124}" destId="{A3610AD6-0FFB-4DEC-9B53-5339A2CDC324}" srcOrd="4" destOrd="0" presId="urn:microsoft.com/office/officeart/2018/2/layout/IconVerticalSolidList"/>
    <dgm:cxn modelId="{689C5568-3FE9-4B59-ADCE-B9444ED21FC2}" type="presParOf" srcId="{E1F1A70E-2C67-4D4E-B435-FD478152E4F6}" destId="{16D9B115-ED42-4D1C-9305-313DD2FAAB1A}" srcOrd="7" destOrd="0" presId="urn:microsoft.com/office/officeart/2018/2/layout/IconVerticalSolidList"/>
    <dgm:cxn modelId="{811406ED-E468-472D-BAEE-1E5B995DFC4D}" type="presParOf" srcId="{E1F1A70E-2C67-4D4E-B435-FD478152E4F6}" destId="{BC9BACBC-D98E-432C-9972-1AA367A908E1}" srcOrd="8" destOrd="0" presId="urn:microsoft.com/office/officeart/2018/2/layout/IconVerticalSolidList"/>
    <dgm:cxn modelId="{4570B467-41A3-4935-BBCD-0B8C10ACBCEB}" type="presParOf" srcId="{BC9BACBC-D98E-432C-9972-1AA367A908E1}" destId="{750BD88C-9488-4F2F-9741-56434D662358}" srcOrd="0" destOrd="0" presId="urn:microsoft.com/office/officeart/2018/2/layout/IconVerticalSolidList"/>
    <dgm:cxn modelId="{055CD287-FB75-43B7-A27C-E58773BAEEF6}" type="presParOf" srcId="{BC9BACBC-D98E-432C-9972-1AA367A908E1}" destId="{E3B2C8E6-C2F2-4E04-B758-4EFA66840155}" srcOrd="1" destOrd="0" presId="urn:microsoft.com/office/officeart/2018/2/layout/IconVerticalSolidList"/>
    <dgm:cxn modelId="{3E335A26-0F38-438C-A5E9-53A6873FF716}" type="presParOf" srcId="{BC9BACBC-D98E-432C-9972-1AA367A908E1}" destId="{D0D7C62A-8ADD-43D0-A7C9-D4D11FD05607}" srcOrd="2" destOrd="0" presId="urn:microsoft.com/office/officeart/2018/2/layout/IconVerticalSolidList"/>
    <dgm:cxn modelId="{4F00E45F-3CD0-4397-9356-02E57115A897}" type="presParOf" srcId="{BC9BACBC-D98E-432C-9972-1AA367A908E1}" destId="{5FC85ABF-D66D-4586-8223-2176A7F20303}" srcOrd="3" destOrd="0" presId="urn:microsoft.com/office/officeart/2018/2/layout/IconVerticalSolidList"/>
    <dgm:cxn modelId="{CE89ECE4-4607-4CC9-B8E5-B4A93173CC9C}" type="presParOf" srcId="{BC9BACBC-D98E-432C-9972-1AA367A908E1}" destId="{B0278B05-B08F-448D-8279-C1A7D5DE8ED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FCFFAC-287C-4846-BBE5-D787856A2381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F7024A-C100-4927-A87E-DF704AD8007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Criterios de </a:t>
          </a:r>
          <a:r>
            <a:rPr lang="en-US" dirty="0" err="1"/>
            <a:t>Evaluación</a:t>
          </a:r>
          <a:endParaRPr lang="en-US" dirty="0"/>
        </a:p>
      </dgm:t>
    </dgm:pt>
    <dgm:pt modelId="{97E0C95B-06AC-49D2-B503-78063FC2A13D}" type="parTrans" cxnId="{0EB85DAF-D64E-4ED8-9BCE-054FA3A0060C}">
      <dgm:prSet/>
      <dgm:spPr/>
      <dgm:t>
        <a:bodyPr/>
        <a:lstStyle/>
        <a:p>
          <a:endParaRPr lang="en-US"/>
        </a:p>
      </dgm:t>
    </dgm:pt>
    <dgm:pt modelId="{5B88BFD0-837E-44E6-A61C-CA3402B072E9}" type="sibTrans" cxnId="{0EB85DAF-D64E-4ED8-9BCE-054FA3A0060C}">
      <dgm:prSet/>
      <dgm:spPr/>
      <dgm:t>
        <a:bodyPr/>
        <a:lstStyle/>
        <a:p>
          <a:endParaRPr lang="en-US"/>
        </a:p>
      </dgm:t>
    </dgm:pt>
    <dgm:pt modelId="{97D4E565-012D-47F9-A022-A8CF608ADEA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2° Periodo</a:t>
          </a:r>
        </a:p>
      </dgm:t>
    </dgm:pt>
    <dgm:pt modelId="{53E55033-F6DE-481D-AE7A-3EA2E2C2224F}" type="parTrans" cxnId="{0136BE93-DF5E-4514-8F14-B9A91A4B68C9}">
      <dgm:prSet/>
      <dgm:spPr/>
      <dgm:t>
        <a:bodyPr/>
        <a:lstStyle/>
        <a:p>
          <a:endParaRPr lang="en-US"/>
        </a:p>
      </dgm:t>
    </dgm:pt>
    <dgm:pt modelId="{802BA85E-4C19-4521-B365-B12B73DC9720}" type="sibTrans" cxnId="{0136BE93-DF5E-4514-8F14-B9A91A4B68C9}">
      <dgm:prSet/>
      <dgm:spPr/>
      <dgm:t>
        <a:bodyPr/>
        <a:lstStyle/>
        <a:p>
          <a:endParaRPr lang="en-US"/>
        </a:p>
      </dgm:t>
    </dgm:pt>
    <dgm:pt modelId="{1D131C62-11EE-440D-804C-285B9B9BF6A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HUMANIDADES</a:t>
          </a:r>
          <a:br>
            <a:rPr lang="en-US" dirty="0"/>
          </a:br>
          <a:r>
            <a:rPr lang="en-US" dirty="0"/>
            <a:t>II</a:t>
          </a:r>
        </a:p>
      </dgm:t>
    </dgm:pt>
    <dgm:pt modelId="{8D5DDB15-A1DF-429F-A4CF-293789F5D5DE}" type="parTrans" cxnId="{0BDA5D0E-D36A-4DEB-9146-EF42E1DDD741}">
      <dgm:prSet/>
      <dgm:spPr/>
      <dgm:t>
        <a:bodyPr/>
        <a:lstStyle/>
        <a:p>
          <a:endParaRPr lang="en-US"/>
        </a:p>
      </dgm:t>
    </dgm:pt>
    <dgm:pt modelId="{DE5252E7-1156-4048-89A9-94D6ECD5912F}" type="sibTrans" cxnId="{0BDA5D0E-D36A-4DEB-9146-EF42E1DDD741}">
      <dgm:prSet/>
      <dgm:spPr/>
      <dgm:t>
        <a:bodyPr/>
        <a:lstStyle/>
        <a:p>
          <a:endParaRPr lang="en-US"/>
        </a:p>
      </dgm:t>
    </dgm:pt>
    <dgm:pt modelId="{6127F48B-BF81-48C3-A2F0-187191E1C998}" type="pres">
      <dgm:prSet presAssocID="{1BFCFFAC-287C-4846-BBE5-D787856A2381}" presName="root" presStyleCnt="0">
        <dgm:presLayoutVars>
          <dgm:dir/>
          <dgm:resizeHandles val="exact"/>
        </dgm:presLayoutVars>
      </dgm:prSet>
      <dgm:spPr/>
    </dgm:pt>
    <dgm:pt modelId="{5AD25308-9DC2-4182-96FE-58D115205A6C}" type="pres">
      <dgm:prSet presAssocID="{30F7024A-C100-4927-A87E-DF704AD80079}" presName="compNode" presStyleCnt="0"/>
      <dgm:spPr/>
    </dgm:pt>
    <dgm:pt modelId="{A117F8DB-9B98-46B4-81C8-61AE5D8F87C1}" type="pres">
      <dgm:prSet presAssocID="{30F7024A-C100-4927-A87E-DF704AD80079}" presName="iconBgRect" presStyleLbl="bgShp" presStyleIdx="0" presStyleCnt="3"/>
      <dgm:spPr/>
    </dgm:pt>
    <dgm:pt modelId="{0CEEE477-4ABD-4961-A2ED-977BF913AA0F}" type="pres">
      <dgm:prSet presAssocID="{30F7024A-C100-4927-A87E-DF704AD8007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D56161D5-CC3E-4A4B-9C95-01753534D848}" type="pres">
      <dgm:prSet presAssocID="{30F7024A-C100-4927-A87E-DF704AD80079}" presName="spaceRect" presStyleCnt="0"/>
      <dgm:spPr/>
    </dgm:pt>
    <dgm:pt modelId="{C97EEF43-D728-45D3-BCDA-40469DA833ED}" type="pres">
      <dgm:prSet presAssocID="{30F7024A-C100-4927-A87E-DF704AD80079}" presName="textRect" presStyleLbl="revTx" presStyleIdx="0" presStyleCnt="3">
        <dgm:presLayoutVars>
          <dgm:chMax val="1"/>
          <dgm:chPref val="1"/>
        </dgm:presLayoutVars>
      </dgm:prSet>
      <dgm:spPr/>
    </dgm:pt>
    <dgm:pt modelId="{8CE27A8E-F011-4210-B31C-6EAA5667B057}" type="pres">
      <dgm:prSet presAssocID="{5B88BFD0-837E-44E6-A61C-CA3402B072E9}" presName="sibTrans" presStyleCnt="0"/>
      <dgm:spPr/>
    </dgm:pt>
    <dgm:pt modelId="{DF64A226-CE92-4365-86D0-AEB72C8E2FA4}" type="pres">
      <dgm:prSet presAssocID="{97D4E565-012D-47F9-A022-A8CF608ADEAC}" presName="compNode" presStyleCnt="0"/>
      <dgm:spPr/>
    </dgm:pt>
    <dgm:pt modelId="{EF219D16-1912-4C99-82EF-5E2D51EB999D}" type="pres">
      <dgm:prSet presAssocID="{97D4E565-012D-47F9-A022-A8CF608ADEAC}" presName="iconBgRect" presStyleLbl="bgShp" presStyleIdx="1" presStyleCnt="3"/>
      <dgm:spPr/>
    </dgm:pt>
    <dgm:pt modelId="{6FA9B27E-3360-4DC6-8608-855513C16983}" type="pres">
      <dgm:prSet presAssocID="{97D4E565-012D-47F9-A022-A8CF608ADEA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onómetro"/>
        </a:ext>
      </dgm:extLst>
    </dgm:pt>
    <dgm:pt modelId="{828E7176-35EF-4E80-AA14-202D3B1197B2}" type="pres">
      <dgm:prSet presAssocID="{97D4E565-012D-47F9-A022-A8CF608ADEAC}" presName="spaceRect" presStyleCnt="0"/>
      <dgm:spPr/>
    </dgm:pt>
    <dgm:pt modelId="{33A777B8-D33F-4EB1-8398-B22555534F5F}" type="pres">
      <dgm:prSet presAssocID="{97D4E565-012D-47F9-A022-A8CF608ADEAC}" presName="textRect" presStyleLbl="revTx" presStyleIdx="1" presStyleCnt="3">
        <dgm:presLayoutVars>
          <dgm:chMax val="1"/>
          <dgm:chPref val="1"/>
        </dgm:presLayoutVars>
      </dgm:prSet>
      <dgm:spPr/>
    </dgm:pt>
    <dgm:pt modelId="{1597B0F2-D310-4101-BC1B-0A4F48FE46DD}" type="pres">
      <dgm:prSet presAssocID="{802BA85E-4C19-4521-B365-B12B73DC9720}" presName="sibTrans" presStyleCnt="0"/>
      <dgm:spPr/>
    </dgm:pt>
    <dgm:pt modelId="{97CF97FC-6969-4704-B364-5052D3B9FC5C}" type="pres">
      <dgm:prSet presAssocID="{1D131C62-11EE-440D-804C-285B9B9BF6A7}" presName="compNode" presStyleCnt="0"/>
      <dgm:spPr/>
    </dgm:pt>
    <dgm:pt modelId="{42B88A80-FEED-48AB-A150-52D51826A006}" type="pres">
      <dgm:prSet presAssocID="{1D131C62-11EE-440D-804C-285B9B9BF6A7}" presName="iconBgRect" presStyleLbl="bgShp" presStyleIdx="2" presStyleCnt="3"/>
      <dgm:spPr/>
    </dgm:pt>
    <dgm:pt modelId="{B56897D5-D44D-478E-8B5B-F1FF946350AB}" type="pres">
      <dgm:prSet presAssocID="{1D131C62-11EE-440D-804C-285B9B9BF6A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eo"/>
        </a:ext>
      </dgm:extLst>
    </dgm:pt>
    <dgm:pt modelId="{60819E4F-A372-4C9F-B084-861CF2D15A12}" type="pres">
      <dgm:prSet presAssocID="{1D131C62-11EE-440D-804C-285B9B9BF6A7}" presName="spaceRect" presStyleCnt="0"/>
      <dgm:spPr/>
    </dgm:pt>
    <dgm:pt modelId="{CAC03AD6-3A96-4271-BD2C-463FDCEEB5F8}" type="pres">
      <dgm:prSet presAssocID="{1D131C62-11EE-440D-804C-285B9B9BF6A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BDA5D0E-D36A-4DEB-9146-EF42E1DDD741}" srcId="{1BFCFFAC-287C-4846-BBE5-D787856A2381}" destId="{1D131C62-11EE-440D-804C-285B9B9BF6A7}" srcOrd="2" destOrd="0" parTransId="{8D5DDB15-A1DF-429F-A4CF-293789F5D5DE}" sibTransId="{DE5252E7-1156-4048-89A9-94D6ECD5912F}"/>
    <dgm:cxn modelId="{A22EA662-A6A3-4E0B-B2A5-5A2492CC5551}" type="presOf" srcId="{1BFCFFAC-287C-4846-BBE5-D787856A2381}" destId="{6127F48B-BF81-48C3-A2F0-187191E1C998}" srcOrd="0" destOrd="0" presId="urn:microsoft.com/office/officeart/2018/5/layout/IconCircleLabelList"/>
    <dgm:cxn modelId="{0136BE93-DF5E-4514-8F14-B9A91A4B68C9}" srcId="{1BFCFFAC-287C-4846-BBE5-D787856A2381}" destId="{97D4E565-012D-47F9-A022-A8CF608ADEAC}" srcOrd="1" destOrd="0" parTransId="{53E55033-F6DE-481D-AE7A-3EA2E2C2224F}" sibTransId="{802BA85E-4C19-4521-B365-B12B73DC9720}"/>
    <dgm:cxn modelId="{0EB85DAF-D64E-4ED8-9BCE-054FA3A0060C}" srcId="{1BFCFFAC-287C-4846-BBE5-D787856A2381}" destId="{30F7024A-C100-4927-A87E-DF704AD80079}" srcOrd="0" destOrd="0" parTransId="{97E0C95B-06AC-49D2-B503-78063FC2A13D}" sibTransId="{5B88BFD0-837E-44E6-A61C-CA3402B072E9}"/>
    <dgm:cxn modelId="{A4F25AD4-1513-478E-B75E-C20B0A0AFAD6}" type="presOf" srcId="{1D131C62-11EE-440D-804C-285B9B9BF6A7}" destId="{CAC03AD6-3A96-4271-BD2C-463FDCEEB5F8}" srcOrd="0" destOrd="0" presId="urn:microsoft.com/office/officeart/2018/5/layout/IconCircleLabelList"/>
    <dgm:cxn modelId="{224DBAD5-A753-4AC6-A366-9F9732866F31}" type="presOf" srcId="{30F7024A-C100-4927-A87E-DF704AD80079}" destId="{C97EEF43-D728-45D3-BCDA-40469DA833ED}" srcOrd="0" destOrd="0" presId="urn:microsoft.com/office/officeart/2018/5/layout/IconCircleLabelList"/>
    <dgm:cxn modelId="{C85A55E4-B524-4983-8005-700087191B67}" type="presOf" srcId="{97D4E565-012D-47F9-A022-A8CF608ADEAC}" destId="{33A777B8-D33F-4EB1-8398-B22555534F5F}" srcOrd="0" destOrd="0" presId="urn:microsoft.com/office/officeart/2018/5/layout/IconCircleLabelList"/>
    <dgm:cxn modelId="{72E05078-075B-4FEC-A579-7A18EB092D22}" type="presParOf" srcId="{6127F48B-BF81-48C3-A2F0-187191E1C998}" destId="{5AD25308-9DC2-4182-96FE-58D115205A6C}" srcOrd="0" destOrd="0" presId="urn:microsoft.com/office/officeart/2018/5/layout/IconCircleLabelList"/>
    <dgm:cxn modelId="{49150686-8663-42A2-8F9B-DCCBDF9416C8}" type="presParOf" srcId="{5AD25308-9DC2-4182-96FE-58D115205A6C}" destId="{A117F8DB-9B98-46B4-81C8-61AE5D8F87C1}" srcOrd="0" destOrd="0" presId="urn:microsoft.com/office/officeart/2018/5/layout/IconCircleLabelList"/>
    <dgm:cxn modelId="{9CEC8750-85F5-4C51-B70A-AB8DE6E5BB9E}" type="presParOf" srcId="{5AD25308-9DC2-4182-96FE-58D115205A6C}" destId="{0CEEE477-4ABD-4961-A2ED-977BF913AA0F}" srcOrd="1" destOrd="0" presId="urn:microsoft.com/office/officeart/2018/5/layout/IconCircleLabelList"/>
    <dgm:cxn modelId="{EE8EACEE-31F8-4039-8E67-CA91946616F7}" type="presParOf" srcId="{5AD25308-9DC2-4182-96FE-58D115205A6C}" destId="{D56161D5-CC3E-4A4B-9C95-01753534D848}" srcOrd="2" destOrd="0" presId="urn:microsoft.com/office/officeart/2018/5/layout/IconCircleLabelList"/>
    <dgm:cxn modelId="{CDFC38F5-8F32-462F-A93D-40413BE7CBF6}" type="presParOf" srcId="{5AD25308-9DC2-4182-96FE-58D115205A6C}" destId="{C97EEF43-D728-45D3-BCDA-40469DA833ED}" srcOrd="3" destOrd="0" presId="urn:microsoft.com/office/officeart/2018/5/layout/IconCircleLabelList"/>
    <dgm:cxn modelId="{CA114816-C7CF-4562-959E-211978678727}" type="presParOf" srcId="{6127F48B-BF81-48C3-A2F0-187191E1C998}" destId="{8CE27A8E-F011-4210-B31C-6EAA5667B057}" srcOrd="1" destOrd="0" presId="urn:microsoft.com/office/officeart/2018/5/layout/IconCircleLabelList"/>
    <dgm:cxn modelId="{BB3769ED-0832-49DE-939F-DB3A022AF5B2}" type="presParOf" srcId="{6127F48B-BF81-48C3-A2F0-187191E1C998}" destId="{DF64A226-CE92-4365-86D0-AEB72C8E2FA4}" srcOrd="2" destOrd="0" presId="urn:microsoft.com/office/officeart/2018/5/layout/IconCircleLabelList"/>
    <dgm:cxn modelId="{28D3A9AE-BF33-48B7-AA52-FD6CCC215F8A}" type="presParOf" srcId="{DF64A226-CE92-4365-86D0-AEB72C8E2FA4}" destId="{EF219D16-1912-4C99-82EF-5E2D51EB999D}" srcOrd="0" destOrd="0" presId="urn:microsoft.com/office/officeart/2018/5/layout/IconCircleLabelList"/>
    <dgm:cxn modelId="{A36EEEED-2327-4C35-A7E9-79F34ADEB02C}" type="presParOf" srcId="{DF64A226-CE92-4365-86D0-AEB72C8E2FA4}" destId="{6FA9B27E-3360-4DC6-8608-855513C16983}" srcOrd="1" destOrd="0" presId="urn:microsoft.com/office/officeart/2018/5/layout/IconCircleLabelList"/>
    <dgm:cxn modelId="{E0F43F97-DA8C-4E7E-A773-8ED5F5FD3671}" type="presParOf" srcId="{DF64A226-CE92-4365-86D0-AEB72C8E2FA4}" destId="{828E7176-35EF-4E80-AA14-202D3B1197B2}" srcOrd="2" destOrd="0" presId="urn:microsoft.com/office/officeart/2018/5/layout/IconCircleLabelList"/>
    <dgm:cxn modelId="{8B3BA502-54F2-4159-B12D-CBA7314EA7C8}" type="presParOf" srcId="{DF64A226-CE92-4365-86D0-AEB72C8E2FA4}" destId="{33A777B8-D33F-4EB1-8398-B22555534F5F}" srcOrd="3" destOrd="0" presId="urn:microsoft.com/office/officeart/2018/5/layout/IconCircleLabelList"/>
    <dgm:cxn modelId="{60C3FD24-AC93-4B62-A96C-F8BE840F6D8D}" type="presParOf" srcId="{6127F48B-BF81-48C3-A2F0-187191E1C998}" destId="{1597B0F2-D310-4101-BC1B-0A4F48FE46DD}" srcOrd="3" destOrd="0" presId="urn:microsoft.com/office/officeart/2018/5/layout/IconCircleLabelList"/>
    <dgm:cxn modelId="{4F360337-7BA7-43F3-9BC7-6A0BCC319985}" type="presParOf" srcId="{6127F48B-BF81-48C3-A2F0-187191E1C998}" destId="{97CF97FC-6969-4704-B364-5052D3B9FC5C}" srcOrd="4" destOrd="0" presId="urn:microsoft.com/office/officeart/2018/5/layout/IconCircleLabelList"/>
    <dgm:cxn modelId="{08775DFF-4EF4-4C7D-9CA3-26B87EEBEB39}" type="presParOf" srcId="{97CF97FC-6969-4704-B364-5052D3B9FC5C}" destId="{42B88A80-FEED-48AB-A150-52D51826A006}" srcOrd="0" destOrd="0" presId="urn:microsoft.com/office/officeart/2018/5/layout/IconCircleLabelList"/>
    <dgm:cxn modelId="{D36D5EC8-DEC1-4E92-B4F2-92B8C51587C1}" type="presParOf" srcId="{97CF97FC-6969-4704-B364-5052D3B9FC5C}" destId="{B56897D5-D44D-478E-8B5B-F1FF946350AB}" srcOrd="1" destOrd="0" presId="urn:microsoft.com/office/officeart/2018/5/layout/IconCircleLabelList"/>
    <dgm:cxn modelId="{84FA4922-AD53-4333-ACC5-41E4BB186C61}" type="presParOf" srcId="{97CF97FC-6969-4704-B364-5052D3B9FC5C}" destId="{60819E4F-A372-4C9F-B084-861CF2D15A12}" srcOrd="2" destOrd="0" presId="urn:microsoft.com/office/officeart/2018/5/layout/IconCircleLabelList"/>
    <dgm:cxn modelId="{4B9F281B-97C1-467D-B2FF-5960A8E4238F}" type="presParOf" srcId="{97CF97FC-6969-4704-B364-5052D3B9FC5C}" destId="{CAC03AD6-3A96-4271-BD2C-463FDCEEB5F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ADB1AF-E766-4483-AC00-8F459C74192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CBE140-B2EB-4994-B4FC-BBB26F154BB3}">
      <dgm:prSet custT="1"/>
      <dgm:spPr/>
      <dgm:t>
        <a:bodyPr/>
        <a:lstStyle/>
        <a:p>
          <a:r>
            <a:rPr lang="en-US" sz="1200" b="1" i="0" dirty="0"/>
            <a:t>1.Concurso de poesía coral. 30%. 30 de mayo.</a:t>
          </a:r>
          <a:endParaRPr lang="en-US" sz="1200" dirty="0"/>
        </a:p>
      </dgm:t>
    </dgm:pt>
    <dgm:pt modelId="{C0F0C051-ADA4-49DB-B952-BC575B1A82C2}" type="parTrans" cxnId="{6E664EE9-8D1B-4966-8B2B-4282F4C0DCB7}">
      <dgm:prSet/>
      <dgm:spPr/>
      <dgm:t>
        <a:bodyPr/>
        <a:lstStyle/>
        <a:p>
          <a:endParaRPr lang="en-US" sz="1100"/>
        </a:p>
      </dgm:t>
    </dgm:pt>
    <dgm:pt modelId="{1A441506-4D69-4A0B-B7E5-E87634B3EF61}" type="sibTrans" cxnId="{6E664EE9-8D1B-4966-8B2B-4282F4C0DCB7}">
      <dgm:prSet/>
      <dgm:spPr/>
      <dgm:t>
        <a:bodyPr/>
        <a:lstStyle/>
        <a:p>
          <a:endParaRPr lang="en-US" sz="1100"/>
        </a:p>
      </dgm:t>
    </dgm:pt>
    <dgm:pt modelId="{266696EC-06FC-449C-BEAD-C23D0850A706}">
      <dgm:prSet custT="1"/>
      <dgm:spPr/>
      <dgm:t>
        <a:bodyPr/>
        <a:lstStyle/>
        <a:p>
          <a:r>
            <a:rPr lang="en-US" sz="1200" b="1" i="0" dirty="0"/>
            <a:t>2. Ejercicios de las progresiones 8 a la 10.  20%. 13 de mayo al 6 de </a:t>
          </a:r>
          <a:r>
            <a:rPr lang="en-US" sz="1200" b="1" i="0" dirty="0" err="1"/>
            <a:t>junio</a:t>
          </a:r>
          <a:r>
            <a:rPr lang="en-US" sz="1200" b="1" i="0" dirty="0"/>
            <a:t>.</a:t>
          </a:r>
          <a:endParaRPr lang="en-US" sz="1200" dirty="0"/>
        </a:p>
      </dgm:t>
    </dgm:pt>
    <dgm:pt modelId="{A02961BF-FDB9-432A-A829-E5CD07D8D110}" type="parTrans" cxnId="{CC69BCDD-E62F-41EB-863D-8A519C69F83B}">
      <dgm:prSet/>
      <dgm:spPr/>
      <dgm:t>
        <a:bodyPr/>
        <a:lstStyle/>
        <a:p>
          <a:endParaRPr lang="en-US" sz="1100"/>
        </a:p>
      </dgm:t>
    </dgm:pt>
    <dgm:pt modelId="{38C76B25-296E-4F79-B0AE-329EB506A59B}" type="sibTrans" cxnId="{CC69BCDD-E62F-41EB-863D-8A519C69F83B}">
      <dgm:prSet/>
      <dgm:spPr/>
      <dgm:t>
        <a:bodyPr/>
        <a:lstStyle/>
        <a:p>
          <a:endParaRPr lang="en-US" sz="1100"/>
        </a:p>
      </dgm:t>
    </dgm:pt>
    <dgm:pt modelId="{733CCE01-DCFF-441B-9F6F-F5F2F92316CD}">
      <dgm:prSet custT="1"/>
      <dgm:spPr/>
      <dgm:t>
        <a:bodyPr/>
        <a:lstStyle/>
        <a:p>
          <a:r>
            <a:rPr lang="en-US" sz="1200" b="1" i="0" dirty="0"/>
            <a:t>3. </a:t>
          </a:r>
          <a:r>
            <a:rPr lang="en-US" sz="1200" b="1" i="0" dirty="0" err="1"/>
            <a:t>Creación</a:t>
          </a:r>
          <a:r>
            <a:rPr lang="en-US" sz="1200" b="1" i="0" dirty="0"/>
            <a:t> de un </a:t>
          </a:r>
          <a:r>
            <a:rPr lang="en-US" sz="1200" b="1" i="0" dirty="0" err="1"/>
            <a:t>ensayo</a:t>
          </a:r>
          <a:r>
            <a:rPr lang="en-US" sz="1200" b="1" i="0" dirty="0"/>
            <a:t> </a:t>
          </a:r>
          <a:r>
            <a:rPr lang="en-US" sz="1200" b="1" i="0" dirty="0" err="1"/>
            <a:t>acerca</a:t>
          </a:r>
          <a:r>
            <a:rPr lang="en-US" sz="1200" b="1" i="0" dirty="0"/>
            <a:t> de la </a:t>
          </a:r>
          <a:r>
            <a:rPr lang="en-US" sz="1200" b="1" i="0" dirty="0" err="1"/>
            <a:t>utopía</a:t>
          </a:r>
          <a:r>
            <a:rPr lang="en-US" sz="1200" b="1" i="0" dirty="0"/>
            <a:t> y Una Economía de la </a:t>
          </a:r>
          <a:r>
            <a:rPr lang="en-US" sz="1200" b="1" i="0" dirty="0" err="1"/>
            <a:t>felicidad</a:t>
          </a:r>
          <a:r>
            <a:rPr lang="en-US" sz="1200" b="1" i="0" dirty="0"/>
            <a:t>. 30%  11 de </a:t>
          </a:r>
          <a:r>
            <a:rPr lang="en-US" sz="1200" b="1" i="0" dirty="0" err="1"/>
            <a:t>junio</a:t>
          </a:r>
          <a:r>
            <a:rPr lang="en-US" sz="1200" b="1" i="0" dirty="0"/>
            <a:t>.</a:t>
          </a:r>
          <a:endParaRPr lang="en-US" sz="1200" dirty="0"/>
        </a:p>
      </dgm:t>
    </dgm:pt>
    <dgm:pt modelId="{DC46A842-A0C1-4676-9089-C33F070E0A52}" type="parTrans" cxnId="{B1133428-7580-4AD5-9900-80430D17216E}">
      <dgm:prSet/>
      <dgm:spPr/>
      <dgm:t>
        <a:bodyPr/>
        <a:lstStyle/>
        <a:p>
          <a:endParaRPr lang="en-US" sz="1100"/>
        </a:p>
      </dgm:t>
    </dgm:pt>
    <dgm:pt modelId="{D8677A77-1412-42EA-B842-54A894A22769}" type="sibTrans" cxnId="{B1133428-7580-4AD5-9900-80430D17216E}">
      <dgm:prSet/>
      <dgm:spPr/>
      <dgm:t>
        <a:bodyPr/>
        <a:lstStyle/>
        <a:p>
          <a:endParaRPr lang="en-US" sz="1100"/>
        </a:p>
      </dgm:t>
    </dgm:pt>
    <dgm:pt modelId="{514AB25B-993A-4878-A4A6-BADC10F903A1}">
      <dgm:prSet custT="1"/>
      <dgm:spPr/>
      <dgm:t>
        <a:bodyPr/>
        <a:lstStyle/>
        <a:p>
          <a:r>
            <a:rPr lang="en-US" sz="1200" b="1" i="0" dirty="0"/>
            <a:t>4. Prueba objetiva. Progresión 8 a la 10. 20%.  Miércoles 12 de </a:t>
          </a:r>
          <a:r>
            <a:rPr lang="en-US" sz="1200" b="1" i="0" dirty="0" err="1"/>
            <a:t>junio</a:t>
          </a:r>
          <a:r>
            <a:rPr lang="en-US" sz="1200" b="1" i="0" dirty="0"/>
            <a:t>. Se </a:t>
          </a:r>
          <a:r>
            <a:rPr lang="en-US" sz="1200" b="1" i="0" dirty="0" err="1"/>
            <a:t>manda</a:t>
          </a:r>
          <a:r>
            <a:rPr lang="en-US" sz="1200" b="1" i="0" dirty="0"/>
            <a:t> enlace al </a:t>
          </a:r>
          <a:r>
            <a:rPr lang="en-US" sz="1200" b="1" i="0" dirty="0" err="1"/>
            <a:t>grupo</a:t>
          </a:r>
          <a:r>
            <a:rPr lang="en-US" sz="1200" b="1" i="0" dirty="0"/>
            <a:t> de WhatsApp. 20:30 hrs.</a:t>
          </a:r>
        </a:p>
        <a:p>
          <a:endParaRPr lang="en-US" sz="1100" dirty="0"/>
        </a:p>
      </dgm:t>
    </dgm:pt>
    <dgm:pt modelId="{EF0D438D-FEC0-4E18-9AEC-FB8182D5A90A}" type="parTrans" cxnId="{50B77DF4-0B3E-447C-B8DF-09460B96B884}">
      <dgm:prSet/>
      <dgm:spPr/>
      <dgm:t>
        <a:bodyPr/>
        <a:lstStyle/>
        <a:p>
          <a:endParaRPr lang="en-US" sz="1100"/>
        </a:p>
      </dgm:t>
    </dgm:pt>
    <dgm:pt modelId="{4369F0DB-4C00-4B5A-9A77-05DD9C50A419}" type="sibTrans" cxnId="{50B77DF4-0B3E-447C-B8DF-09460B96B884}">
      <dgm:prSet/>
      <dgm:spPr/>
      <dgm:t>
        <a:bodyPr/>
        <a:lstStyle/>
        <a:p>
          <a:endParaRPr lang="en-US" sz="1100"/>
        </a:p>
      </dgm:t>
    </dgm:pt>
    <dgm:pt modelId="{6CCAB8D0-EC83-41D9-B518-0FA0B0A8DA72}" type="pres">
      <dgm:prSet presAssocID="{00ADB1AF-E766-4483-AC00-8F459C741923}" presName="outerComposite" presStyleCnt="0">
        <dgm:presLayoutVars>
          <dgm:chMax val="5"/>
          <dgm:dir/>
          <dgm:resizeHandles val="exact"/>
        </dgm:presLayoutVars>
      </dgm:prSet>
      <dgm:spPr/>
    </dgm:pt>
    <dgm:pt modelId="{9D47A520-0E3F-4298-8367-E82DD5902380}" type="pres">
      <dgm:prSet presAssocID="{00ADB1AF-E766-4483-AC00-8F459C741923}" presName="dummyMaxCanvas" presStyleCnt="0">
        <dgm:presLayoutVars/>
      </dgm:prSet>
      <dgm:spPr/>
    </dgm:pt>
    <dgm:pt modelId="{67C8BBD7-6849-461F-897C-020436C4B527}" type="pres">
      <dgm:prSet presAssocID="{00ADB1AF-E766-4483-AC00-8F459C741923}" presName="FourNodes_1" presStyleLbl="node1" presStyleIdx="0" presStyleCnt="4">
        <dgm:presLayoutVars>
          <dgm:bulletEnabled val="1"/>
        </dgm:presLayoutVars>
      </dgm:prSet>
      <dgm:spPr/>
    </dgm:pt>
    <dgm:pt modelId="{70BB5A93-5B8F-42C9-8ADC-96CD67BA574D}" type="pres">
      <dgm:prSet presAssocID="{00ADB1AF-E766-4483-AC00-8F459C741923}" presName="FourNodes_2" presStyleLbl="node1" presStyleIdx="1" presStyleCnt="4">
        <dgm:presLayoutVars>
          <dgm:bulletEnabled val="1"/>
        </dgm:presLayoutVars>
      </dgm:prSet>
      <dgm:spPr/>
    </dgm:pt>
    <dgm:pt modelId="{33C38F51-8161-4F8F-9181-6235ECF207D2}" type="pres">
      <dgm:prSet presAssocID="{00ADB1AF-E766-4483-AC00-8F459C741923}" presName="FourNodes_3" presStyleLbl="node1" presStyleIdx="2" presStyleCnt="4">
        <dgm:presLayoutVars>
          <dgm:bulletEnabled val="1"/>
        </dgm:presLayoutVars>
      </dgm:prSet>
      <dgm:spPr/>
    </dgm:pt>
    <dgm:pt modelId="{003AB877-02EC-4583-B028-C70ECA095065}" type="pres">
      <dgm:prSet presAssocID="{00ADB1AF-E766-4483-AC00-8F459C741923}" presName="FourNodes_4" presStyleLbl="node1" presStyleIdx="3" presStyleCnt="4">
        <dgm:presLayoutVars>
          <dgm:bulletEnabled val="1"/>
        </dgm:presLayoutVars>
      </dgm:prSet>
      <dgm:spPr/>
    </dgm:pt>
    <dgm:pt modelId="{BFAE3F23-5FB5-4D4F-B2B4-A8D8D519663B}" type="pres">
      <dgm:prSet presAssocID="{00ADB1AF-E766-4483-AC00-8F459C741923}" presName="FourConn_1-2" presStyleLbl="fgAccFollowNode1" presStyleIdx="0" presStyleCnt="3">
        <dgm:presLayoutVars>
          <dgm:bulletEnabled val="1"/>
        </dgm:presLayoutVars>
      </dgm:prSet>
      <dgm:spPr/>
    </dgm:pt>
    <dgm:pt modelId="{A952EAD9-1209-4BB0-9D94-1E17D4C22B34}" type="pres">
      <dgm:prSet presAssocID="{00ADB1AF-E766-4483-AC00-8F459C741923}" presName="FourConn_2-3" presStyleLbl="fgAccFollowNode1" presStyleIdx="1" presStyleCnt="3">
        <dgm:presLayoutVars>
          <dgm:bulletEnabled val="1"/>
        </dgm:presLayoutVars>
      </dgm:prSet>
      <dgm:spPr/>
    </dgm:pt>
    <dgm:pt modelId="{F4B5AEA5-8DAB-4E7B-8ECA-9DCE218FE06B}" type="pres">
      <dgm:prSet presAssocID="{00ADB1AF-E766-4483-AC00-8F459C741923}" presName="FourConn_3-4" presStyleLbl="fgAccFollowNode1" presStyleIdx="2" presStyleCnt="3">
        <dgm:presLayoutVars>
          <dgm:bulletEnabled val="1"/>
        </dgm:presLayoutVars>
      </dgm:prSet>
      <dgm:spPr/>
    </dgm:pt>
    <dgm:pt modelId="{86E0C331-4A99-45EA-AEBF-80CDCB8C75AB}" type="pres">
      <dgm:prSet presAssocID="{00ADB1AF-E766-4483-AC00-8F459C741923}" presName="FourNodes_1_text" presStyleLbl="node1" presStyleIdx="3" presStyleCnt="4">
        <dgm:presLayoutVars>
          <dgm:bulletEnabled val="1"/>
        </dgm:presLayoutVars>
      </dgm:prSet>
      <dgm:spPr/>
    </dgm:pt>
    <dgm:pt modelId="{89D4BE48-F7D3-4659-A540-7D3DDC443957}" type="pres">
      <dgm:prSet presAssocID="{00ADB1AF-E766-4483-AC00-8F459C741923}" presName="FourNodes_2_text" presStyleLbl="node1" presStyleIdx="3" presStyleCnt="4">
        <dgm:presLayoutVars>
          <dgm:bulletEnabled val="1"/>
        </dgm:presLayoutVars>
      </dgm:prSet>
      <dgm:spPr/>
    </dgm:pt>
    <dgm:pt modelId="{8AAF4E02-2547-4CFA-923E-31956C021BA4}" type="pres">
      <dgm:prSet presAssocID="{00ADB1AF-E766-4483-AC00-8F459C741923}" presName="FourNodes_3_text" presStyleLbl="node1" presStyleIdx="3" presStyleCnt="4">
        <dgm:presLayoutVars>
          <dgm:bulletEnabled val="1"/>
        </dgm:presLayoutVars>
      </dgm:prSet>
      <dgm:spPr/>
    </dgm:pt>
    <dgm:pt modelId="{9F5A38A0-59DC-4D83-8DA6-3E81D0086139}" type="pres">
      <dgm:prSet presAssocID="{00ADB1AF-E766-4483-AC00-8F459C74192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CF46D19-3245-4AD4-B488-89B06CE01B28}" type="presOf" srcId="{733CCE01-DCFF-441B-9F6F-F5F2F92316CD}" destId="{8AAF4E02-2547-4CFA-923E-31956C021BA4}" srcOrd="1" destOrd="0" presId="urn:microsoft.com/office/officeart/2005/8/layout/vProcess5"/>
    <dgm:cxn modelId="{E69FF621-A590-443E-B89F-136CAE41F569}" type="presOf" srcId="{1A441506-4D69-4A0B-B7E5-E87634B3EF61}" destId="{BFAE3F23-5FB5-4D4F-B2B4-A8D8D519663B}" srcOrd="0" destOrd="0" presId="urn:microsoft.com/office/officeart/2005/8/layout/vProcess5"/>
    <dgm:cxn modelId="{91A22128-1B08-4CA3-B42F-29E217FF10D8}" type="presOf" srcId="{733CCE01-DCFF-441B-9F6F-F5F2F92316CD}" destId="{33C38F51-8161-4F8F-9181-6235ECF207D2}" srcOrd="0" destOrd="0" presId="urn:microsoft.com/office/officeart/2005/8/layout/vProcess5"/>
    <dgm:cxn modelId="{B1133428-7580-4AD5-9900-80430D17216E}" srcId="{00ADB1AF-E766-4483-AC00-8F459C741923}" destId="{733CCE01-DCFF-441B-9F6F-F5F2F92316CD}" srcOrd="2" destOrd="0" parTransId="{DC46A842-A0C1-4676-9089-C33F070E0A52}" sibTransId="{D8677A77-1412-42EA-B842-54A894A22769}"/>
    <dgm:cxn modelId="{31BDBE39-5CE6-450A-947C-4BC0EF4561E3}" type="presOf" srcId="{00ADB1AF-E766-4483-AC00-8F459C741923}" destId="{6CCAB8D0-EC83-41D9-B518-0FA0B0A8DA72}" srcOrd="0" destOrd="0" presId="urn:microsoft.com/office/officeart/2005/8/layout/vProcess5"/>
    <dgm:cxn modelId="{CC72FC7E-47A0-45CE-AE53-36BDFCE67886}" type="presOf" srcId="{266696EC-06FC-449C-BEAD-C23D0850A706}" destId="{70BB5A93-5B8F-42C9-8ADC-96CD67BA574D}" srcOrd="0" destOrd="0" presId="urn:microsoft.com/office/officeart/2005/8/layout/vProcess5"/>
    <dgm:cxn modelId="{6753447F-A546-4A65-A6A5-5500FC106DDC}" type="presOf" srcId="{53CBE140-B2EB-4994-B4FC-BBB26F154BB3}" destId="{67C8BBD7-6849-461F-897C-020436C4B527}" srcOrd="0" destOrd="0" presId="urn:microsoft.com/office/officeart/2005/8/layout/vProcess5"/>
    <dgm:cxn modelId="{9B98E895-4743-4A09-84DB-FC0337AC1F48}" type="presOf" srcId="{D8677A77-1412-42EA-B842-54A894A22769}" destId="{F4B5AEA5-8DAB-4E7B-8ECA-9DCE218FE06B}" srcOrd="0" destOrd="0" presId="urn:microsoft.com/office/officeart/2005/8/layout/vProcess5"/>
    <dgm:cxn modelId="{A75856B0-0E23-48F8-8D0D-BA2FC36C53B5}" type="presOf" srcId="{514AB25B-993A-4878-A4A6-BADC10F903A1}" destId="{003AB877-02EC-4583-B028-C70ECA095065}" srcOrd="0" destOrd="0" presId="urn:microsoft.com/office/officeart/2005/8/layout/vProcess5"/>
    <dgm:cxn modelId="{B5B1E1C8-E8C9-482F-976C-4B0A4F79B72D}" type="presOf" srcId="{266696EC-06FC-449C-BEAD-C23D0850A706}" destId="{89D4BE48-F7D3-4659-A540-7D3DDC443957}" srcOrd="1" destOrd="0" presId="urn:microsoft.com/office/officeart/2005/8/layout/vProcess5"/>
    <dgm:cxn modelId="{CC69BCDD-E62F-41EB-863D-8A519C69F83B}" srcId="{00ADB1AF-E766-4483-AC00-8F459C741923}" destId="{266696EC-06FC-449C-BEAD-C23D0850A706}" srcOrd="1" destOrd="0" parTransId="{A02961BF-FDB9-432A-A829-E5CD07D8D110}" sibTransId="{38C76B25-296E-4F79-B0AE-329EB506A59B}"/>
    <dgm:cxn modelId="{6E664EE9-8D1B-4966-8B2B-4282F4C0DCB7}" srcId="{00ADB1AF-E766-4483-AC00-8F459C741923}" destId="{53CBE140-B2EB-4994-B4FC-BBB26F154BB3}" srcOrd="0" destOrd="0" parTransId="{C0F0C051-ADA4-49DB-B952-BC575B1A82C2}" sibTransId="{1A441506-4D69-4A0B-B7E5-E87634B3EF61}"/>
    <dgm:cxn modelId="{932A2AF0-E559-407E-8D12-FA244CB7E82A}" type="presOf" srcId="{514AB25B-993A-4878-A4A6-BADC10F903A1}" destId="{9F5A38A0-59DC-4D83-8DA6-3E81D0086139}" srcOrd="1" destOrd="0" presId="urn:microsoft.com/office/officeart/2005/8/layout/vProcess5"/>
    <dgm:cxn modelId="{50B77DF4-0B3E-447C-B8DF-09460B96B884}" srcId="{00ADB1AF-E766-4483-AC00-8F459C741923}" destId="{514AB25B-993A-4878-A4A6-BADC10F903A1}" srcOrd="3" destOrd="0" parTransId="{EF0D438D-FEC0-4E18-9AEC-FB8182D5A90A}" sibTransId="{4369F0DB-4C00-4B5A-9A77-05DD9C50A419}"/>
    <dgm:cxn modelId="{E73FADFB-D113-4E9D-982C-EAEA4776E091}" type="presOf" srcId="{53CBE140-B2EB-4994-B4FC-BBB26F154BB3}" destId="{86E0C331-4A99-45EA-AEBF-80CDCB8C75AB}" srcOrd="1" destOrd="0" presId="urn:microsoft.com/office/officeart/2005/8/layout/vProcess5"/>
    <dgm:cxn modelId="{FB6BB4FD-42C6-44F9-B8A4-B99830093745}" type="presOf" srcId="{38C76B25-296E-4F79-B0AE-329EB506A59B}" destId="{A952EAD9-1209-4BB0-9D94-1E17D4C22B34}" srcOrd="0" destOrd="0" presId="urn:microsoft.com/office/officeart/2005/8/layout/vProcess5"/>
    <dgm:cxn modelId="{ABA1DB4C-084F-46EB-8B74-BF749274FB32}" type="presParOf" srcId="{6CCAB8D0-EC83-41D9-B518-0FA0B0A8DA72}" destId="{9D47A520-0E3F-4298-8367-E82DD5902380}" srcOrd="0" destOrd="0" presId="urn:microsoft.com/office/officeart/2005/8/layout/vProcess5"/>
    <dgm:cxn modelId="{F6569387-5FD1-4EB4-90B2-65165292A8E1}" type="presParOf" srcId="{6CCAB8D0-EC83-41D9-B518-0FA0B0A8DA72}" destId="{67C8BBD7-6849-461F-897C-020436C4B527}" srcOrd="1" destOrd="0" presId="urn:microsoft.com/office/officeart/2005/8/layout/vProcess5"/>
    <dgm:cxn modelId="{61B038E5-707F-4200-9F46-63BFF17886DB}" type="presParOf" srcId="{6CCAB8D0-EC83-41D9-B518-0FA0B0A8DA72}" destId="{70BB5A93-5B8F-42C9-8ADC-96CD67BA574D}" srcOrd="2" destOrd="0" presId="urn:microsoft.com/office/officeart/2005/8/layout/vProcess5"/>
    <dgm:cxn modelId="{6D8EBB3E-01D4-4AB5-A226-1F32F55B4981}" type="presParOf" srcId="{6CCAB8D0-EC83-41D9-B518-0FA0B0A8DA72}" destId="{33C38F51-8161-4F8F-9181-6235ECF207D2}" srcOrd="3" destOrd="0" presId="urn:microsoft.com/office/officeart/2005/8/layout/vProcess5"/>
    <dgm:cxn modelId="{C8994314-0341-482B-BC6A-FE36F6D33798}" type="presParOf" srcId="{6CCAB8D0-EC83-41D9-B518-0FA0B0A8DA72}" destId="{003AB877-02EC-4583-B028-C70ECA095065}" srcOrd="4" destOrd="0" presId="urn:microsoft.com/office/officeart/2005/8/layout/vProcess5"/>
    <dgm:cxn modelId="{D17D649E-98A2-4610-A750-31B638A2D5ED}" type="presParOf" srcId="{6CCAB8D0-EC83-41D9-B518-0FA0B0A8DA72}" destId="{BFAE3F23-5FB5-4D4F-B2B4-A8D8D519663B}" srcOrd="5" destOrd="0" presId="urn:microsoft.com/office/officeart/2005/8/layout/vProcess5"/>
    <dgm:cxn modelId="{5219ABF7-285B-4E24-869E-DBB18C8E9100}" type="presParOf" srcId="{6CCAB8D0-EC83-41D9-B518-0FA0B0A8DA72}" destId="{A952EAD9-1209-4BB0-9D94-1E17D4C22B34}" srcOrd="6" destOrd="0" presId="urn:microsoft.com/office/officeart/2005/8/layout/vProcess5"/>
    <dgm:cxn modelId="{B476D4DE-F129-4B2B-9F1C-E20AF50ECF7A}" type="presParOf" srcId="{6CCAB8D0-EC83-41D9-B518-0FA0B0A8DA72}" destId="{F4B5AEA5-8DAB-4E7B-8ECA-9DCE218FE06B}" srcOrd="7" destOrd="0" presId="urn:microsoft.com/office/officeart/2005/8/layout/vProcess5"/>
    <dgm:cxn modelId="{5D98BFA2-F809-460F-869C-61517161D98E}" type="presParOf" srcId="{6CCAB8D0-EC83-41D9-B518-0FA0B0A8DA72}" destId="{86E0C331-4A99-45EA-AEBF-80CDCB8C75AB}" srcOrd="8" destOrd="0" presId="urn:microsoft.com/office/officeart/2005/8/layout/vProcess5"/>
    <dgm:cxn modelId="{AA451717-F03A-43DA-B5F3-466584A21CCB}" type="presParOf" srcId="{6CCAB8D0-EC83-41D9-B518-0FA0B0A8DA72}" destId="{89D4BE48-F7D3-4659-A540-7D3DDC443957}" srcOrd="9" destOrd="0" presId="urn:microsoft.com/office/officeart/2005/8/layout/vProcess5"/>
    <dgm:cxn modelId="{17FFC4ED-4392-4F39-8EEC-BDF809BD5885}" type="presParOf" srcId="{6CCAB8D0-EC83-41D9-B518-0FA0B0A8DA72}" destId="{8AAF4E02-2547-4CFA-923E-31956C021BA4}" srcOrd="10" destOrd="0" presId="urn:microsoft.com/office/officeart/2005/8/layout/vProcess5"/>
    <dgm:cxn modelId="{7B00CA26-B045-4B37-978A-6C316EB88B06}" type="presParOf" srcId="{6CCAB8D0-EC83-41D9-B518-0FA0B0A8DA72}" destId="{9F5A38A0-59DC-4D83-8DA6-3E81D008613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6F10D-935A-4FB6-8142-22ABC2556A95}">
      <dsp:nvSpPr>
        <dsp:cNvPr id="0" name=""/>
        <dsp:cNvSpPr/>
      </dsp:nvSpPr>
      <dsp:spPr>
        <a:xfrm>
          <a:off x="0" y="329189"/>
          <a:ext cx="2244093" cy="1346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1.- Dinámica de </a:t>
          </a:r>
          <a:r>
            <a:rPr lang="en-US" sz="1700" b="0" i="0" kern="1200" dirty="0" err="1"/>
            <a:t>grupo</a:t>
          </a:r>
          <a:r>
            <a:rPr lang="en-US" sz="1700" b="0" i="0" kern="1200" dirty="0"/>
            <a:t> : “ </a:t>
          </a:r>
          <a:r>
            <a:rPr lang="en-US" sz="1700" b="0" i="0" kern="1200" dirty="0" err="1"/>
            <a:t>Te</a:t>
          </a:r>
          <a:r>
            <a:rPr lang="en-US" sz="1700" b="0" i="0" kern="1200" dirty="0"/>
            <a:t> </a:t>
          </a:r>
          <a:r>
            <a:rPr lang="en-US" sz="1700" b="0" i="0" kern="1200" dirty="0" err="1"/>
            <a:t>entevisto</a:t>
          </a:r>
          <a:r>
            <a:rPr lang="en-US" sz="1700" b="0" i="0" kern="1200" dirty="0"/>
            <a:t>, ¡A </a:t>
          </a:r>
          <a:r>
            <a:rPr lang="en-US" sz="1700" b="0" i="0" kern="1200" dirty="0" err="1"/>
            <a:t>colaborar</a:t>
          </a:r>
          <a:r>
            <a:rPr lang="en-US" sz="1700" b="0" i="0" kern="1200" dirty="0"/>
            <a:t>! </a:t>
          </a:r>
          <a:r>
            <a:rPr lang="en-US" sz="1700" b="0" i="0" kern="1200" dirty="0" err="1"/>
            <a:t>Conectados</a:t>
          </a:r>
          <a:r>
            <a:rPr lang="en-US" sz="1700" b="0" i="0" kern="1200" dirty="0"/>
            <a:t>.</a:t>
          </a:r>
          <a:endParaRPr lang="en-US" sz="1700" kern="1200" dirty="0"/>
        </a:p>
      </dsp:txBody>
      <dsp:txXfrm>
        <a:off x="0" y="329189"/>
        <a:ext cx="2244093" cy="1346456"/>
      </dsp:txXfrm>
    </dsp:sp>
    <dsp:sp modelId="{2BCFB087-8667-40AC-83E5-4FA285CB2E35}">
      <dsp:nvSpPr>
        <dsp:cNvPr id="0" name=""/>
        <dsp:cNvSpPr/>
      </dsp:nvSpPr>
      <dsp:spPr>
        <a:xfrm>
          <a:off x="2468503" y="329189"/>
          <a:ext cx="2244093" cy="1346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2.- Análisis de expectativas.  </a:t>
          </a:r>
          <a:endParaRPr lang="en-US" sz="1700" kern="1200"/>
        </a:p>
      </dsp:txBody>
      <dsp:txXfrm>
        <a:off x="2468503" y="329189"/>
        <a:ext cx="2244093" cy="1346456"/>
      </dsp:txXfrm>
    </dsp:sp>
    <dsp:sp modelId="{D233A825-8566-41F8-8C0D-244316F969CB}">
      <dsp:nvSpPr>
        <dsp:cNvPr id="0" name=""/>
        <dsp:cNvSpPr/>
      </dsp:nvSpPr>
      <dsp:spPr>
        <a:xfrm>
          <a:off x="4937006" y="329189"/>
          <a:ext cx="2244093" cy="1346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3.- Examen de </a:t>
          </a:r>
          <a:r>
            <a:rPr lang="en-US" sz="1700" b="0" i="0" kern="1200" dirty="0" err="1"/>
            <a:t>estilos</a:t>
          </a:r>
          <a:r>
            <a:rPr lang="en-US" sz="1700" b="0" i="0" kern="1200" dirty="0"/>
            <a:t> de aprendizaje</a:t>
          </a:r>
          <a:endParaRPr lang="en-US" sz="1700" kern="1200" dirty="0"/>
        </a:p>
      </dsp:txBody>
      <dsp:txXfrm>
        <a:off x="4937006" y="329189"/>
        <a:ext cx="2244093" cy="1346456"/>
      </dsp:txXfrm>
    </dsp:sp>
    <dsp:sp modelId="{0189EDDB-2C94-444F-9A7E-9FB4B5D776E9}">
      <dsp:nvSpPr>
        <dsp:cNvPr id="0" name=""/>
        <dsp:cNvSpPr/>
      </dsp:nvSpPr>
      <dsp:spPr>
        <a:xfrm>
          <a:off x="0" y="1900054"/>
          <a:ext cx="2244093" cy="1346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4.- Evaluación diagnóstica</a:t>
          </a:r>
          <a:endParaRPr lang="en-US" sz="1700" kern="1200"/>
        </a:p>
      </dsp:txBody>
      <dsp:txXfrm>
        <a:off x="0" y="1900054"/>
        <a:ext cx="2244093" cy="1346456"/>
      </dsp:txXfrm>
    </dsp:sp>
    <dsp:sp modelId="{5A860F7A-EB20-4558-BABA-178978DC62A6}">
      <dsp:nvSpPr>
        <dsp:cNvPr id="0" name=""/>
        <dsp:cNvSpPr/>
      </dsp:nvSpPr>
      <dsp:spPr>
        <a:xfrm>
          <a:off x="2468503" y="1900054"/>
          <a:ext cx="2244093" cy="1346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5.- Presentación del programa.</a:t>
          </a:r>
          <a:endParaRPr lang="en-US" sz="1700" kern="1200"/>
        </a:p>
      </dsp:txBody>
      <dsp:txXfrm>
        <a:off x="2468503" y="1900054"/>
        <a:ext cx="2244093" cy="1346456"/>
      </dsp:txXfrm>
    </dsp:sp>
    <dsp:sp modelId="{D111DC69-D907-4BDE-8F1A-F4525E1F4C22}">
      <dsp:nvSpPr>
        <dsp:cNvPr id="0" name=""/>
        <dsp:cNvSpPr/>
      </dsp:nvSpPr>
      <dsp:spPr>
        <a:xfrm>
          <a:off x="4937006" y="1900054"/>
          <a:ext cx="2244093" cy="1346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6.- </a:t>
          </a:r>
          <a:r>
            <a:rPr lang="en-US" sz="1700" b="0" i="0" kern="1200" dirty="0" err="1"/>
            <a:t>Normas</a:t>
          </a:r>
          <a:r>
            <a:rPr lang="en-US" sz="1700" b="0" i="0" kern="1200" dirty="0"/>
            <a:t> de </a:t>
          </a:r>
          <a:r>
            <a:rPr lang="en-US" sz="1700" b="0" i="0" kern="1200" dirty="0" err="1"/>
            <a:t>convivencia</a:t>
          </a:r>
          <a:endParaRPr lang="en-US" sz="1700" kern="1200" dirty="0"/>
        </a:p>
      </dsp:txBody>
      <dsp:txXfrm>
        <a:off x="4937006" y="1900054"/>
        <a:ext cx="2244093" cy="1346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2E0D6-EA7C-4DD2-9166-663A73BD4E06}">
      <dsp:nvSpPr>
        <dsp:cNvPr id="0" name=""/>
        <dsp:cNvSpPr/>
      </dsp:nvSpPr>
      <dsp:spPr>
        <a:xfrm>
          <a:off x="0" y="289"/>
          <a:ext cx="707509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03B0B-0A4C-4ED1-BC26-C04C0CF2D917}">
      <dsp:nvSpPr>
        <dsp:cNvPr id="0" name=""/>
        <dsp:cNvSpPr/>
      </dsp:nvSpPr>
      <dsp:spPr>
        <a:xfrm>
          <a:off x="0" y="289"/>
          <a:ext cx="7075090" cy="236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/>
            <a:t>1. Política/contrato social( Pacto)</a:t>
          </a:r>
          <a:endParaRPr lang="en-US" sz="1100" kern="1200"/>
        </a:p>
      </dsp:txBody>
      <dsp:txXfrm>
        <a:off x="0" y="289"/>
        <a:ext cx="7075090" cy="236991"/>
      </dsp:txXfrm>
    </dsp:sp>
    <dsp:sp modelId="{24242F61-908B-405D-8FB5-D49CBEAD8E56}">
      <dsp:nvSpPr>
        <dsp:cNvPr id="0" name=""/>
        <dsp:cNvSpPr/>
      </dsp:nvSpPr>
      <dsp:spPr>
        <a:xfrm>
          <a:off x="0" y="237281"/>
          <a:ext cx="707509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4ADC5-7E03-4CFC-B8CA-117D8BBCB8D2}">
      <dsp:nvSpPr>
        <dsp:cNvPr id="0" name=""/>
        <dsp:cNvSpPr/>
      </dsp:nvSpPr>
      <dsp:spPr>
        <a:xfrm>
          <a:off x="0" y="237281"/>
          <a:ext cx="7075090" cy="236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/>
            <a:t>2.Totalitarismo/Democracia</a:t>
          </a:r>
          <a:endParaRPr lang="en-US" sz="1100" kern="1200" dirty="0"/>
        </a:p>
      </dsp:txBody>
      <dsp:txXfrm>
        <a:off x="0" y="237281"/>
        <a:ext cx="7075090" cy="236991"/>
      </dsp:txXfrm>
    </dsp:sp>
    <dsp:sp modelId="{24CB6B7F-1F6A-41C3-B232-0488514058C7}">
      <dsp:nvSpPr>
        <dsp:cNvPr id="0" name=""/>
        <dsp:cNvSpPr/>
      </dsp:nvSpPr>
      <dsp:spPr>
        <a:xfrm>
          <a:off x="0" y="474272"/>
          <a:ext cx="707509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F38F7-BF34-43A7-B90A-D0DBBE54FB42}">
      <dsp:nvSpPr>
        <dsp:cNvPr id="0" name=""/>
        <dsp:cNvSpPr/>
      </dsp:nvSpPr>
      <dsp:spPr>
        <a:xfrm>
          <a:off x="0" y="474272"/>
          <a:ext cx="7075090" cy="236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/>
            <a:t>3. Poder/Esclavitud</a:t>
          </a:r>
          <a:endParaRPr lang="en-US" sz="1100" kern="1200"/>
        </a:p>
      </dsp:txBody>
      <dsp:txXfrm>
        <a:off x="0" y="474272"/>
        <a:ext cx="7075090" cy="236991"/>
      </dsp:txXfrm>
    </dsp:sp>
    <dsp:sp modelId="{A1C3B7D5-6A72-418E-AF7A-319EA2573E99}">
      <dsp:nvSpPr>
        <dsp:cNvPr id="0" name=""/>
        <dsp:cNvSpPr/>
      </dsp:nvSpPr>
      <dsp:spPr>
        <a:xfrm>
          <a:off x="0" y="711264"/>
          <a:ext cx="707509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00B2F-2CCE-4DC2-92C0-95F9E6AD7955}">
      <dsp:nvSpPr>
        <dsp:cNvPr id="0" name=""/>
        <dsp:cNvSpPr/>
      </dsp:nvSpPr>
      <dsp:spPr>
        <a:xfrm>
          <a:off x="0" y="711264"/>
          <a:ext cx="7075090" cy="236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/>
            <a:t>4.Sometimiento/Civilidad</a:t>
          </a:r>
          <a:endParaRPr lang="en-US" sz="1100" kern="1200"/>
        </a:p>
      </dsp:txBody>
      <dsp:txXfrm>
        <a:off x="0" y="711264"/>
        <a:ext cx="7075090" cy="236991"/>
      </dsp:txXfrm>
    </dsp:sp>
    <dsp:sp modelId="{6D293425-CEA3-4BA5-BD57-72E74DD32454}">
      <dsp:nvSpPr>
        <dsp:cNvPr id="0" name=""/>
        <dsp:cNvSpPr/>
      </dsp:nvSpPr>
      <dsp:spPr>
        <a:xfrm>
          <a:off x="0" y="948256"/>
          <a:ext cx="707509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8E016-B197-4373-A6BB-596E1644A296}">
      <dsp:nvSpPr>
        <dsp:cNvPr id="0" name=""/>
        <dsp:cNvSpPr/>
      </dsp:nvSpPr>
      <dsp:spPr>
        <a:xfrm>
          <a:off x="0" y="948256"/>
          <a:ext cx="7075090" cy="236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/>
            <a:t>5.Sociedad civil/Institución</a:t>
          </a:r>
          <a:endParaRPr lang="en-US" sz="1100" kern="1200"/>
        </a:p>
      </dsp:txBody>
      <dsp:txXfrm>
        <a:off x="0" y="948256"/>
        <a:ext cx="7075090" cy="236991"/>
      </dsp:txXfrm>
    </dsp:sp>
    <dsp:sp modelId="{C43BACF2-C809-4611-9A30-B09FA5732912}">
      <dsp:nvSpPr>
        <dsp:cNvPr id="0" name=""/>
        <dsp:cNvSpPr/>
      </dsp:nvSpPr>
      <dsp:spPr>
        <a:xfrm>
          <a:off x="0" y="1185247"/>
          <a:ext cx="707509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6BA95-0BFF-405D-B706-CBEC6535FF71}">
      <dsp:nvSpPr>
        <dsp:cNvPr id="0" name=""/>
        <dsp:cNvSpPr/>
      </dsp:nvSpPr>
      <dsp:spPr>
        <a:xfrm>
          <a:off x="0" y="1185247"/>
          <a:ext cx="7075090" cy="236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/>
            <a:t>6. Gobierno/Alienación(Enajenación)</a:t>
          </a:r>
          <a:endParaRPr lang="en-US" sz="1100" kern="1200"/>
        </a:p>
      </dsp:txBody>
      <dsp:txXfrm>
        <a:off x="0" y="1185247"/>
        <a:ext cx="7075090" cy="236991"/>
      </dsp:txXfrm>
    </dsp:sp>
    <dsp:sp modelId="{94931EEC-EB73-4896-AB98-6F1FEEF818B9}">
      <dsp:nvSpPr>
        <dsp:cNvPr id="0" name=""/>
        <dsp:cNvSpPr/>
      </dsp:nvSpPr>
      <dsp:spPr>
        <a:xfrm>
          <a:off x="0" y="1422239"/>
          <a:ext cx="707509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DBCC2-C1C4-4D9B-92A5-E02E5C99B0FE}">
      <dsp:nvSpPr>
        <dsp:cNvPr id="0" name=""/>
        <dsp:cNvSpPr/>
      </dsp:nvSpPr>
      <dsp:spPr>
        <a:xfrm>
          <a:off x="0" y="1422239"/>
          <a:ext cx="7075090" cy="236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/>
            <a:t>7.Revolución/Acción</a:t>
          </a:r>
          <a:endParaRPr lang="en-US" sz="1100" kern="1200"/>
        </a:p>
      </dsp:txBody>
      <dsp:txXfrm>
        <a:off x="0" y="1422239"/>
        <a:ext cx="7075090" cy="236991"/>
      </dsp:txXfrm>
    </dsp:sp>
    <dsp:sp modelId="{200FAC55-BB45-4221-B35C-8A09F3325189}">
      <dsp:nvSpPr>
        <dsp:cNvPr id="0" name=""/>
        <dsp:cNvSpPr/>
      </dsp:nvSpPr>
      <dsp:spPr>
        <a:xfrm>
          <a:off x="0" y="1659231"/>
          <a:ext cx="707509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18D0F-0014-4717-A419-7A3D1B3AC45F}">
      <dsp:nvSpPr>
        <dsp:cNvPr id="0" name=""/>
        <dsp:cNvSpPr/>
      </dsp:nvSpPr>
      <dsp:spPr>
        <a:xfrm>
          <a:off x="0" y="1659231"/>
          <a:ext cx="7075090" cy="236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/>
            <a:t>8.Labor(trabajo) Animal</a:t>
          </a:r>
          <a:endParaRPr lang="en-US" sz="1100" kern="1200"/>
        </a:p>
      </dsp:txBody>
      <dsp:txXfrm>
        <a:off x="0" y="1659231"/>
        <a:ext cx="7075090" cy="236991"/>
      </dsp:txXfrm>
    </dsp:sp>
    <dsp:sp modelId="{F5C1667B-B386-414D-99BA-083D2DEE58B2}">
      <dsp:nvSpPr>
        <dsp:cNvPr id="0" name=""/>
        <dsp:cNvSpPr/>
      </dsp:nvSpPr>
      <dsp:spPr>
        <a:xfrm>
          <a:off x="0" y="1896223"/>
          <a:ext cx="707509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BBD37-EBD5-4023-8597-8BB827E7012F}">
      <dsp:nvSpPr>
        <dsp:cNvPr id="0" name=""/>
        <dsp:cNvSpPr/>
      </dsp:nvSpPr>
      <dsp:spPr>
        <a:xfrm>
          <a:off x="0" y="1896223"/>
          <a:ext cx="7075090" cy="236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/>
            <a:t>9.Persuasión/dar razón(fundamentar/justificar)</a:t>
          </a:r>
          <a:endParaRPr lang="en-US" sz="1100" kern="1200"/>
        </a:p>
      </dsp:txBody>
      <dsp:txXfrm>
        <a:off x="0" y="1896223"/>
        <a:ext cx="7075090" cy="236991"/>
      </dsp:txXfrm>
    </dsp:sp>
    <dsp:sp modelId="{2372BDA2-8707-454C-B9CA-E034DB107B4B}">
      <dsp:nvSpPr>
        <dsp:cNvPr id="0" name=""/>
        <dsp:cNvSpPr/>
      </dsp:nvSpPr>
      <dsp:spPr>
        <a:xfrm>
          <a:off x="0" y="2133214"/>
          <a:ext cx="707509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DB883-6468-49A9-B00B-E9530C21588D}">
      <dsp:nvSpPr>
        <dsp:cNvPr id="0" name=""/>
        <dsp:cNvSpPr/>
      </dsp:nvSpPr>
      <dsp:spPr>
        <a:xfrm>
          <a:off x="0" y="2133214"/>
          <a:ext cx="7075090" cy="236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/>
            <a:t>10.Emancipación/Utopía</a:t>
          </a:r>
          <a:endParaRPr lang="en-US" sz="1100" kern="1200"/>
        </a:p>
      </dsp:txBody>
      <dsp:txXfrm>
        <a:off x="0" y="2133214"/>
        <a:ext cx="7075090" cy="2369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A0BF7-5004-4DC6-BBCE-F5122D2F0BDA}">
      <dsp:nvSpPr>
        <dsp:cNvPr id="0" name=""/>
        <dsp:cNvSpPr/>
      </dsp:nvSpPr>
      <dsp:spPr>
        <a:xfrm>
          <a:off x="-12867" y="7528"/>
          <a:ext cx="5002499" cy="6929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535E3-E41B-42CE-BDB3-C61EDCB90301}">
      <dsp:nvSpPr>
        <dsp:cNvPr id="0" name=""/>
        <dsp:cNvSpPr/>
      </dsp:nvSpPr>
      <dsp:spPr>
        <a:xfrm>
          <a:off x="196760" y="163450"/>
          <a:ext cx="381142" cy="3811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7DD09-41B4-4D1B-B6C6-E255D7612DF2}">
      <dsp:nvSpPr>
        <dsp:cNvPr id="0" name=""/>
        <dsp:cNvSpPr/>
      </dsp:nvSpPr>
      <dsp:spPr>
        <a:xfrm>
          <a:off x="787531" y="7528"/>
          <a:ext cx="2251124" cy="692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41" tIns="73341" rIns="73341" bIns="7334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787531" y="7528"/>
        <a:ext cx="2251124" cy="692986"/>
      </dsp:txXfrm>
    </dsp:sp>
    <dsp:sp modelId="{34B982CC-4EF3-4397-B343-B47084AF0F8C}">
      <dsp:nvSpPr>
        <dsp:cNvPr id="0" name=""/>
        <dsp:cNvSpPr/>
      </dsp:nvSpPr>
      <dsp:spPr>
        <a:xfrm>
          <a:off x="3038655" y="7528"/>
          <a:ext cx="1949409" cy="692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41" tIns="73341" rIns="73341" bIns="7334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1. </a:t>
          </a:r>
          <a:r>
            <a:rPr lang="en-US" sz="1100" kern="1200" dirty="0" err="1"/>
            <a:t>Avance</a:t>
          </a:r>
          <a:r>
            <a:rPr lang="en-US" sz="1100" kern="1200" dirty="0"/>
            <a:t> poesía coral. 12 de </a:t>
          </a:r>
          <a:r>
            <a:rPr lang="en-US" sz="1100" kern="1200" dirty="0" err="1"/>
            <a:t>marzo</a:t>
          </a:r>
          <a:r>
            <a:rPr lang="en-US" sz="1100" kern="1200" dirty="0"/>
            <a:t>. 15%</a:t>
          </a:r>
        </a:p>
      </dsp:txBody>
      <dsp:txXfrm>
        <a:off x="3038655" y="7528"/>
        <a:ext cx="1949409" cy="692986"/>
      </dsp:txXfrm>
    </dsp:sp>
    <dsp:sp modelId="{451B96B6-DCC7-4EA6-B729-03858E1902D1}">
      <dsp:nvSpPr>
        <dsp:cNvPr id="0" name=""/>
        <dsp:cNvSpPr/>
      </dsp:nvSpPr>
      <dsp:spPr>
        <a:xfrm>
          <a:off x="-12867" y="873761"/>
          <a:ext cx="5002499" cy="6929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88EF1-45D4-4C4D-829F-174F926EC7C7}">
      <dsp:nvSpPr>
        <dsp:cNvPr id="0" name=""/>
        <dsp:cNvSpPr/>
      </dsp:nvSpPr>
      <dsp:spPr>
        <a:xfrm>
          <a:off x="196760" y="1029683"/>
          <a:ext cx="381142" cy="3811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CB1EE-05FB-4013-9BDD-F9ED4DA6839A}">
      <dsp:nvSpPr>
        <dsp:cNvPr id="0" name=""/>
        <dsp:cNvSpPr/>
      </dsp:nvSpPr>
      <dsp:spPr>
        <a:xfrm>
          <a:off x="787531" y="873761"/>
          <a:ext cx="2251124" cy="692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41" tIns="73341" rIns="73341" bIns="7334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12 al 14 febrero.</a:t>
          </a:r>
        </a:p>
      </dsp:txBody>
      <dsp:txXfrm>
        <a:off x="787531" y="873761"/>
        <a:ext cx="2251124" cy="692986"/>
      </dsp:txXfrm>
    </dsp:sp>
    <dsp:sp modelId="{47E1A1F2-BD83-449F-A210-677AB4C7ADA6}">
      <dsp:nvSpPr>
        <dsp:cNvPr id="0" name=""/>
        <dsp:cNvSpPr/>
      </dsp:nvSpPr>
      <dsp:spPr>
        <a:xfrm>
          <a:off x="3038655" y="873761"/>
          <a:ext cx="1949409" cy="692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41" tIns="73341" rIns="73341" bIns="7334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2. Libreta con el encuadre. 15%.  </a:t>
          </a:r>
        </a:p>
      </dsp:txBody>
      <dsp:txXfrm>
        <a:off x="3038655" y="873761"/>
        <a:ext cx="1949409" cy="692986"/>
      </dsp:txXfrm>
    </dsp:sp>
    <dsp:sp modelId="{167C796C-88CC-4F66-9662-6C863B62BB22}">
      <dsp:nvSpPr>
        <dsp:cNvPr id="0" name=""/>
        <dsp:cNvSpPr/>
      </dsp:nvSpPr>
      <dsp:spPr>
        <a:xfrm>
          <a:off x="-12867" y="1739994"/>
          <a:ext cx="5002499" cy="6929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F8F46-299E-4DCC-A982-DDC82C33A865}">
      <dsp:nvSpPr>
        <dsp:cNvPr id="0" name=""/>
        <dsp:cNvSpPr/>
      </dsp:nvSpPr>
      <dsp:spPr>
        <a:xfrm>
          <a:off x="196760" y="1895916"/>
          <a:ext cx="381142" cy="3811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BBFD2-228A-47C9-B2E1-3FA304C68A96}">
      <dsp:nvSpPr>
        <dsp:cNvPr id="0" name=""/>
        <dsp:cNvSpPr/>
      </dsp:nvSpPr>
      <dsp:spPr>
        <a:xfrm>
          <a:off x="787531" y="1739994"/>
          <a:ext cx="2251124" cy="692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41" tIns="73341" rIns="73341" bIns="7334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12 </a:t>
          </a:r>
          <a:r>
            <a:rPr lang="en-US" sz="1900" kern="1200" dirty="0" err="1"/>
            <a:t>feb</a:t>
          </a:r>
          <a:r>
            <a:rPr lang="en-US" sz="1900" kern="1200" dirty="0"/>
            <a:t> al 6 </a:t>
          </a:r>
          <a:r>
            <a:rPr lang="en-US" sz="1900" kern="1200" dirty="0" err="1"/>
            <a:t>marzo</a:t>
          </a:r>
          <a:endParaRPr lang="en-US" sz="1900" kern="1200" dirty="0"/>
        </a:p>
      </dsp:txBody>
      <dsp:txXfrm>
        <a:off x="787531" y="1739994"/>
        <a:ext cx="2251124" cy="692986"/>
      </dsp:txXfrm>
    </dsp:sp>
    <dsp:sp modelId="{CCB2B7C2-BF30-4FB8-8989-EFC74964AB71}">
      <dsp:nvSpPr>
        <dsp:cNvPr id="0" name=""/>
        <dsp:cNvSpPr/>
      </dsp:nvSpPr>
      <dsp:spPr>
        <a:xfrm>
          <a:off x="3038655" y="1739994"/>
          <a:ext cx="1949409" cy="692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41" tIns="73341" rIns="73341" bIns="7334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3. Ejercicios de las progresiones 1 a 3 . 20%</a:t>
          </a:r>
        </a:p>
      </dsp:txBody>
      <dsp:txXfrm>
        <a:off x="3038655" y="1739994"/>
        <a:ext cx="1949409" cy="692986"/>
      </dsp:txXfrm>
    </dsp:sp>
    <dsp:sp modelId="{C90F8140-B59F-4C87-9E87-C5AAB55BBE22}">
      <dsp:nvSpPr>
        <dsp:cNvPr id="0" name=""/>
        <dsp:cNvSpPr/>
      </dsp:nvSpPr>
      <dsp:spPr>
        <a:xfrm>
          <a:off x="-12867" y="2606228"/>
          <a:ext cx="5002499" cy="6929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DE8E2-8676-45C8-8301-990045F6925D}">
      <dsp:nvSpPr>
        <dsp:cNvPr id="0" name=""/>
        <dsp:cNvSpPr/>
      </dsp:nvSpPr>
      <dsp:spPr>
        <a:xfrm>
          <a:off x="196760" y="2762149"/>
          <a:ext cx="381142" cy="3811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F0B1E-52A5-4FC7-ABDD-9AC57CB468BB}">
      <dsp:nvSpPr>
        <dsp:cNvPr id="0" name=""/>
        <dsp:cNvSpPr/>
      </dsp:nvSpPr>
      <dsp:spPr>
        <a:xfrm>
          <a:off x="787531" y="2606228"/>
          <a:ext cx="2251124" cy="692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41" tIns="73341" rIns="73341" bIns="7334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12 </a:t>
          </a:r>
          <a:r>
            <a:rPr lang="en-US" sz="1900" kern="1200" dirty="0" err="1"/>
            <a:t>marzo</a:t>
          </a:r>
          <a:r>
            <a:rPr lang="en-US" sz="1900" kern="1200" dirty="0"/>
            <a:t>.</a:t>
          </a:r>
        </a:p>
      </dsp:txBody>
      <dsp:txXfrm>
        <a:off x="787531" y="2606228"/>
        <a:ext cx="2251124" cy="692986"/>
      </dsp:txXfrm>
    </dsp:sp>
    <dsp:sp modelId="{A3610AD6-0FFB-4DEC-9B53-5339A2CDC324}">
      <dsp:nvSpPr>
        <dsp:cNvPr id="0" name=""/>
        <dsp:cNvSpPr/>
      </dsp:nvSpPr>
      <dsp:spPr>
        <a:xfrm>
          <a:off x="3038655" y="2606228"/>
          <a:ext cx="1949409" cy="692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41" tIns="73341" rIns="73341" bIns="7334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4. Foro de lectura. 20%  </a:t>
          </a:r>
        </a:p>
      </dsp:txBody>
      <dsp:txXfrm>
        <a:off x="3038655" y="2606228"/>
        <a:ext cx="1949409" cy="692986"/>
      </dsp:txXfrm>
    </dsp:sp>
    <dsp:sp modelId="{750BD88C-9488-4F2F-9741-56434D662358}">
      <dsp:nvSpPr>
        <dsp:cNvPr id="0" name=""/>
        <dsp:cNvSpPr/>
      </dsp:nvSpPr>
      <dsp:spPr>
        <a:xfrm>
          <a:off x="-12867" y="3594852"/>
          <a:ext cx="5002499" cy="6929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2C8E6-C2F2-4E04-B758-4EFA66840155}">
      <dsp:nvSpPr>
        <dsp:cNvPr id="0" name=""/>
        <dsp:cNvSpPr/>
      </dsp:nvSpPr>
      <dsp:spPr>
        <a:xfrm>
          <a:off x="196760" y="3750774"/>
          <a:ext cx="381142" cy="38114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85ABF-D66D-4586-8223-2176A7F20303}">
      <dsp:nvSpPr>
        <dsp:cNvPr id="0" name=""/>
        <dsp:cNvSpPr/>
      </dsp:nvSpPr>
      <dsp:spPr>
        <a:xfrm>
          <a:off x="787531" y="3594852"/>
          <a:ext cx="2251124" cy="692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41" tIns="73341" rIns="73341" bIns="7334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Miércoles 13 </a:t>
          </a:r>
          <a:r>
            <a:rPr lang="en-US" sz="1900" kern="1200" dirty="0" err="1"/>
            <a:t>marzo</a:t>
          </a:r>
          <a:r>
            <a:rPr lang="en-US" sz="1900" kern="1200" dirty="0"/>
            <a:t>.</a:t>
          </a:r>
        </a:p>
      </dsp:txBody>
      <dsp:txXfrm>
        <a:off x="787531" y="3594852"/>
        <a:ext cx="2251124" cy="692986"/>
      </dsp:txXfrm>
    </dsp:sp>
    <dsp:sp modelId="{B0278B05-B08F-448D-8279-C1A7D5DE8ED1}">
      <dsp:nvSpPr>
        <dsp:cNvPr id="0" name=""/>
        <dsp:cNvSpPr/>
      </dsp:nvSpPr>
      <dsp:spPr>
        <a:xfrm>
          <a:off x="3011354" y="3472461"/>
          <a:ext cx="2004012" cy="937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341" tIns="73341" rIns="73341" bIns="73341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5. Prueba objetiva. Progresión 1 a la 3. 30%. Se </a:t>
          </a:r>
          <a:r>
            <a:rPr lang="en-US" sz="1100" kern="1200" dirty="0" err="1"/>
            <a:t>manda</a:t>
          </a:r>
          <a:r>
            <a:rPr lang="en-US" sz="1100" kern="1200" dirty="0"/>
            <a:t> enlace al grupo de WhatsApp.20:30 hrs.</a:t>
          </a:r>
        </a:p>
      </dsp:txBody>
      <dsp:txXfrm>
        <a:off x="3011354" y="3472461"/>
        <a:ext cx="2004012" cy="937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7F8DB-9B98-46B4-81C8-61AE5D8F87C1}">
      <dsp:nvSpPr>
        <dsp:cNvPr id="0" name=""/>
        <dsp:cNvSpPr/>
      </dsp:nvSpPr>
      <dsp:spPr>
        <a:xfrm>
          <a:off x="294221" y="441"/>
          <a:ext cx="898558" cy="89855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EE477-4ABD-4961-A2ED-977BF913AA0F}">
      <dsp:nvSpPr>
        <dsp:cNvPr id="0" name=""/>
        <dsp:cNvSpPr/>
      </dsp:nvSpPr>
      <dsp:spPr>
        <a:xfrm>
          <a:off x="485717" y="191937"/>
          <a:ext cx="515566" cy="5155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EEF43-D728-45D3-BCDA-40469DA833ED}">
      <dsp:nvSpPr>
        <dsp:cNvPr id="0" name=""/>
        <dsp:cNvSpPr/>
      </dsp:nvSpPr>
      <dsp:spPr>
        <a:xfrm>
          <a:off x="6977" y="1178878"/>
          <a:ext cx="1473046" cy="58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Criterios de </a:t>
          </a:r>
          <a:r>
            <a:rPr lang="en-US" sz="1800" kern="1200" dirty="0" err="1"/>
            <a:t>Evaluación</a:t>
          </a:r>
          <a:endParaRPr lang="en-US" sz="1800" kern="1200" dirty="0"/>
        </a:p>
      </dsp:txBody>
      <dsp:txXfrm>
        <a:off x="6977" y="1178878"/>
        <a:ext cx="1473046" cy="589218"/>
      </dsp:txXfrm>
    </dsp:sp>
    <dsp:sp modelId="{EF219D16-1912-4C99-82EF-5E2D51EB999D}">
      <dsp:nvSpPr>
        <dsp:cNvPr id="0" name=""/>
        <dsp:cNvSpPr/>
      </dsp:nvSpPr>
      <dsp:spPr>
        <a:xfrm>
          <a:off x="2025051" y="441"/>
          <a:ext cx="898558" cy="89855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9B27E-3360-4DC6-8608-855513C16983}">
      <dsp:nvSpPr>
        <dsp:cNvPr id="0" name=""/>
        <dsp:cNvSpPr/>
      </dsp:nvSpPr>
      <dsp:spPr>
        <a:xfrm>
          <a:off x="2216547" y="191937"/>
          <a:ext cx="515566" cy="5155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777B8-D33F-4EB1-8398-B22555534F5F}">
      <dsp:nvSpPr>
        <dsp:cNvPr id="0" name=""/>
        <dsp:cNvSpPr/>
      </dsp:nvSpPr>
      <dsp:spPr>
        <a:xfrm>
          <a:off x="1737807" y="1178878"/>
          <a:ext cx="1473046" cy="58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2° Periodo</a:t>
          </a:r>
        </a:p>
      </dsp:txBody>
      <dsp:txXfrm>
        <a:off x="1737807" y="1178878"/>
        <a:ext cx="1473046" cy="589218"/>
      </dsp:txXfrm>
    </dsp:sp>
    <dsp:sp modelId="{42B88A80-FEED-48AB-A150-52D51826A006}">
      <dsp:nvSpPr>
        <dsp:cNvPr id="0" name=""/>
        <dsp:cNvSpPr/>
      </dsp:nvSpPr>
      <dsp:spPr>
        <a:xfrm>
          <a:off x="1159636" y="2136359"/>
          <a:ext cx="898558" cy="89855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897D5-D44D-478E-8B5B-F1FF946350AB}">
      <dsp:nvSpPr>
        <dsp:cNvPr id="0" name=""/>
        <dsp:cNvSpPr/>
      </dsp:nvSpPr>
      <dsp:spPr>
        <a:xfrm>
          <a:off x="1351132" y="2327855"/>
          <a:ext cx="515566" cy="5155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03AD6-3A96-4271-BD2C-463FDCEEB5F8}">
      <dsp:nvSpPr>
        <dsp:cNvPr id="0" name=""/>
        <dsp:cNvSpPr/>
      </dsp:nvSpPr>
      <dsp:spPr>
        <a:xfrm>
          <a:off x="872392" y="3314796"/>
          <a:ext cx="1473046" cy="58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HUMANIDADES</a:t>
          </a:r>
          <a:br>
            <a:rPr lang="en-US" sz="1800" kern="1200" dirty="0"/>
          </a:br>
          <a:r>
            <a:rPr lang="en-US" sz="1800" kern="1200" dirty="0"/>
            <a:t>II</a:t>
          </a:r>
        </a:p>
      </dsp:txBody>
      <dsp:txXfrm>
        <a:off x="872392" y="3314796"/>
        <a:ext cx="1473046" cy="5892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8BBD7-6849-461F-897C-020436C4B527}">
      <dsp:nvSpPr>
        <dsp:cNvPr id="0" name=""/>
        <dsp:cNvSpPr/>
      </dsp:nvSpPr>
      <dsp:spPr>
        <a:xfrm>
          <a:off x="0" y="0"/>
          <a:ext cx="3986403" cy="916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1.Concurso de poesía coral. 30%. 30 de mayo.</a:t>
          </a:r>
          <a:endParaRPr lang="en-US" sz="1200" kern="1200" dirty="0"/>
        </a:p>
      </dsp:txBody>
      <dsp:txXfrm>
        <a:off x="26847" y="26847"/>
        <a:ext cx="2919852" cy="862918"/>
      </dsp:txXfrm>
    </dsp:sp>
    <dsp:sp modelId="{70BB5A93-5B8F-42C9-8ADC-96CD67BA574D}">
      <dsp:nvSpPr>
        <dsp:cNvPr id="0" name=""/>
        <dsp:cNvSpPr/>
      </dsp:nvSpPr>
      <dsp:spPr>
        <a:xfrm>
          <a:off x="333861" y="1083268"/>
          <a:ext cx="3986403" cy="916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2. Ejercicios de las progresiones 8 a la 10.  20%. 13 de mayo al 6 de </a:t>
          </a:r>
          <a:r>
            <a:rPr lang="en-US" sz="1200" b="1" i="0" kern="1200" dirty="0" err="1"/>
            <a:t>junio</a:t>
          </a:r>
          <a:r>
            <a:rPr lang="en-US" sz="1200" b="1" i="0" kern="1200" dirty="0"/>
            <a:t>.</a:t>
          </a:r>
          <a:endParaRPr lang="en-US" sz="1200" kern="1200" dirty="0"/>
        </a:p>
      </dsp:txBody>
      <dsp:txXfrm>
        <a:off x="360708" y="1110115"/>
        <a:ext cx="3003050" cy="862918"/>
      </dsp:txXfrm>
    </dsp:sp>
    <dsp:sp modelId="{33C38F51-8161-4F8F-9181-6235ECF207D2}">
      <dsp:nvSpPr>
        <dsp:cNvPr id="0" name=""/>
        <dsp:cNvSpPr/>
      </dsp:nvSpPr>
      <dsp:spPr>
        <a:xfrm>
          <a:off x="662739" y="2166537"/>
          <a:ext cx="3986403" cy="916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3. </a:t>
          </a:r>
          <a:r>
            <a:rPr lang="en-US" sz="1200" b="1" i="0" kern="1200" dirty="0" err="1"/>
            <a:t>Creación</a:t>
          </a:r>
          <a:r>
            <a:rPr lang="en-US" sz="1200" b="1" i="0" kern="1200" dirty="0"/>
            <a:t> de un </a:t>
          </a:r>
          <a:r>
            <a:rPr lang="en-US" sz="1200" b="1" i="0" kern="1200" dirty="0" err="1"/>
            <a:t>ensayo</a:t>
          </a:r>
          <a:r>
            <a:rPr lang="en-US" sz="1200" b="1" i="0" kern="1200" dirty="0"/>
            <a:t> </a:t>
          </a:r>
          <a:r>
            <a:rPr lang="en-US" sz="1200" b="1" i="0" kern="1200" dirty="0" err="1"/>
            <a:t>acerca</a:t>
          </a:r>
          <a:r>
            <a:rPr lang="en-US" sz="1200" b="1" i="0" kern="1200" dirty="0"/>
            <a:t> de la </a:t>
          </a:r>
          <a:r>
            <a:rPr lang="en-US" sz="1200" b="1" i="0" kern="1200" dirty="0" err="1"/>
            <a:t>utopía</a:t>
          </a:r>
          <a:r>
            <a:rPr lang="en-US" sz="1200" b="1" i="0" kern="1200" dirty="0"/>
            <a:t> y Una Economía de la </a:t>
          </a:r>
          <a:r>
            <a:rPr lang="en-US" sz="1200" b="1" i="0" kern="1200" dirty="0" err="1"/>
            <a:t>felicidad</a:t>
          </a:r>
          <a:r>
            <a:rPr lang="en-US" sz="1200" b="1" i="0" kern="1200" dirty="0"/>
            <a:t>. 30%  11 de </a:t>
          </a:r>
          <a:r>
            <a:rPr lang="en-US" sz="1200" b="1" i="0" kern="1200" dirty="0" err="1"/>
            <a:t>junio</a:t>
          </a:r>
          <a:r>
            <a:rPr lang="en-US" sz="1200" b="1" i="0" kern="1200" dirty="0"/>
            <a:t>.</a:t>
          </a:r>
          <a:endParaRPr lang="en-US" sz="1200" kern="1200" dirty="0"/>
        </a:p>
      </dsp:txBody>
      <dsp:txXfrm>
        <a:off x="689586" y="2193384"/>
        <a:ext cx="3008033" cy="862918"/>
      </dsp:txXfrm>
    </dsp:sp>
    <dsp:sp modelId="{003AB877-02EC-4583-B028-C70ECA095065}">
      <dsp:nvSpPr>
        <dsp:cNvPr id="0" name=""/>
        <dsp:cNvSpPr/>
      </dsp:nvSpPr>
      <dsp:spPr>
        <a:xfrm>
          <a:off x="996600" y="3249806"/>
          <a:ext cx="3986403" cy="916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4. Prueba objetiva. Progresión 8 a la 10. 20%.  Miércoles 12 de </a:t>
          </a:r>
          <a:r>
            <a:rPr lang="en-US" sz="1200" b="1" i="0" kern="1200" dirty="0" err="1"/>
            <a:t>junio</a:t>
          </a:r>
          <a:r>
            <a:rPr lang="en-US" sz="1200" b="1" i="0" kern="1200" dirty="0"/>
            <a:t>. Se </a:t>
          </a:r>
          <a:r>
            <a:rPr lang="en-US" sz="1200" b="1" i="0" kern="1200" dirty="0" err="1"/>
            <a:t>manda</a:t>
          </a:r>
          <a:r>
            <a:rPr lang="en-US" sz="1200" b="1" i="0" kern="1200" dirty="0"/>
            <a:t> enlace al </a:t>
          </a:r>
          <a:r>
            <a:rPr lang="en-US" sz="1200" b="1" i="0" kern="1200" dirty="0" err="1"/>
            <a:t>grupo</a:t>
          </a:r>
          <a:r>
            <a:rPr lang="en-US" sz="1200" b="1" i="0" kern="1200" dirty="0"/>
            <a:t> de WhatsApp. 20:30 hrs.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1023447" y="3276653"/>
        <a:ext cx="3003050" cy="862918"/>
      </dsp:txXfrm>
    </dsp:sp>
    <dsp:sp modelId="{BFAE3F23-5FB5-4D4F-B2B4-A8D8D519663B}">
      <dsp:nvSpPr>
        <dsp:cNvPr id="0" name=""/>
        <dsp:cNvSpPr/>
      </dsp:nvSpPr>
      <dsp:spPr>
        <a:xfrm>
          <a:off x="3390605" y="702041"/>
          <a:ext cx="595797" cy="5957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524659" y="702041"/>
        <a:ext cx="327689" cy="448337"/>
      </dsp:txXfrm>
    </dsp:sp>
    <dsp:sp modelId="{A952EAD9-1209-4BB0-9D94-1E17D4C22B34}">
      <dsp:nvSpPr>
        <dsp:cNvPr id="0" name=""/>
        <dsp:cNvSpPr/>
      </dsp:nvSpPr>
      <dsp:spPr>
        <a:xfrm>
          <a:off x="3724466" y="1785310"/>
          <a:ext cx="595797" cy="5957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3858520" y="1785310"/>
        <a:ext cx="327689" cy="448337"/>
      </dsp:txXfrm>
    </dsp:sp>
    <dsp:sp modelId="{F4B5AEA5-8DAB-4E7B-8ECA-9DCE218FE06B}">
      <dsp:nvSpPr>
        <dsp:cNvPr id="0" name=""/>
        <dsp:cNvSpPr/>
      </dsp:nvSpPr>
      <dsp:spPr>
        <a:xfrm>
          <a:off x="4053344" y="2868579"/>
          <a:ext cx="595797" cy="5957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187398" y="2868579"/>
        <a:ext cx="327689" cy="448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538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800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425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20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79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5523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279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314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201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23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239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836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0015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5650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4666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88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4526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3338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3353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2138"/>
            <a:ext cx="6726063" cy="206957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4"/>
            <a:ext cx="2307831" cy="2077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1942559"/>
            <a:ext cx="6726064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1942559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050282"/>
            <a:ext cx="6108101" cy="1029803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3295530"/>
            <a:ext cx="6108101" cy="838265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062753"/>
            <a:ext cx="878916" cy="101733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4129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918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727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65180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3065926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0447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0447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152421"/>
            <a:ext cx="7210395" cy="818091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3174129"/>
            <a:ext cx="7210395" cy="1278013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152422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182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1752655"/>
            <a:ext cx="3523769" cy="26994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1752655"/>
            <a:ext cx="3525044" cy="26994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82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564922"/>
            <a:ext cx="7210397" cy="81070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1752655"/>
            <a:ext cx="3354245" cy="5198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2272507"/>
            <a:ext cx="3523766" cy="21796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1752655"/>
            <a:ext cx="3355521" cy="5190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2272507"/>
            <a:ext cx="3525044" cy="21796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5107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4659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038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564920"/>
            <a:ext cx="7210394" cy="810705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1752655"/>
            <a:ext cx="4206252" cy="26994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1752654"/>
            <a:ext cx="2842559" cy="2699488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146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564921"/>
            <a:ext cx="7210393" cy="810704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1752656"/>
            <a:ext cx="4069387" cy="2699484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1752655"/>
            <a:ext cx="2907192" cy="269948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1564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3533713"/>
            <a:ext cx="7210394" cy="339788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457198"/>
            <a:ext cx="7210394" cy="2692181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3877188"/>
            <a:ext cx="7210397" cy="46722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482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655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457198"/>
            <a:ext cx="7210394" cy="2694563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712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5285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457199"/>
            <a:ext cx="6539158" cy="2277046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2740034"/>
            <a:ext cx="611743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2444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TextBox 15"/>
          <p:cNvSpPr txBox="1"/>
          <p:nvPr/>
        </p:nvSpPr>
        <p:spPr>
          <a:xfrm>
            <a:off x="437679" y="56108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227514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6715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9767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3533712"/>
            <a:ext cx="7210397" cy="44140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3975112"/>
            <a:ext cx="7210397" cy="376691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2444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93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564921"/>
            <a:ext cx="7218720" cy="81070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1752655"/>
            <a:ext cx="230252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2267005"/>
            <a:ext cx="2287277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1752655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2267005"/>
            <a:ext cx="2297430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1752655"/>
            <a:ext cx="230251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2267005"/>
            <a:ext cx="2302519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2889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564921"/>
            <a:ext cx="7210395" cy="81070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3223127"/>
            <a:ext cx="228727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1752655"/>
            <a:ext cx="228727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3655324"/>
            <a:ext cx="2287279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3223127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1752655"/>
            <a:ext cx="2297430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3655323"/>
            <a:ext cx="2300473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3223127"/>
            <a:ext cx="22976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1752655"/>
            <a:ext cx="229762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3655321"/>
            <a:ext cx="2300672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2164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5341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6087155" y="1402046"/>
            <a:ext cx="3830241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401152" y="4029302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457198"/>
            <a:ext cx="805352" cy="326532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457198"/>
            <a:ext cx="6652503" cy="399494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4452141"/>
            <a:ext cx="2057400" cy="273844"/>
          </a:xfrm>
        </p:spPr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4452141"/>
            <a:ext cx="4595104" cy="273844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4048975"/>
            <a:ext cx="865613" cy="818092"/>
          </a:xfrm>
        </p:spPr>
        <p:txBody>
          <a:bodyPr anchor="t"/>
          <a:lstStyle>
            <a:lvl1pPr algn="ctr"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1307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248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6885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2381"/>
            <a:ext cx="9144000" cy="3902869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086861"/>
            <a:ext cx="7929000" cy="2228288"/>
          </a:xfrm>
        </p:spPr>
        <p:txBody>
          <a:bodyPr/>
          <a:lstStyle>
            <a:lvl1pPr>
              <a:defRPr sz="40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3960635"/>
            <a:ext cx="7929000" cy="32623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0354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35391"/>
            <a:ext cx="7928999" cy="7278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1666716"/>
            <a:ext cx="7915931" cy="27273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9715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9144000" cy="3902869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213547"/>
            <a:ext cx="7921064" cy="1101600"/>
          </a:xfrm>
        </p:spPr>
        <p:txBody>
          <a:bodyPr anchor="b"/>
          <a:lstStyle>
            <a:lvl1pPr algn="r">
              <a:defRPr sz="36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3960901"/>
            <a:ext cx="7921064" cy="325466"/>
          </a:xfrm>
        </p:spPr>
        <p:txBody>
          <a:bodyPr anchor="t"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4073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8675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1666716"/>
            <a:ext cx="3889405" cy="272907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1666715"/>
            <a:ext cx="3895937" cy="272907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4666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1631156"/>
            <a:ext cx="3892393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063354"/>
            <a:ext cx="3892392" cy="233243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1631156"/>
            <a:ext cx="3895937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063354"/>
            <a:ext cx="3895937" cy="233243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9620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4966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1494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334566"/>
            <a:ext cx="2660650" cy="13609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334566"/>
            <a:ext cx="2660650" cy="121379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334567"/>
            <a:ext cx="4689475" cy="40612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1695554"/>
            <a:ext cx="2660650" cy="270023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2516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545642"/>
            <a:ext cx="3639741" cy="121287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51435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1758513"/>
            <a:ext cx="3639741" cy="263727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4531022"/>
            <a:ext cx="732659" cy="273844"/>
          </a:xfrm>
        </p:spPr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4531022"/>
            <a:ext cx="2471560" cy="273844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4436917"/>
            <a:ext cx="796616" cy="36794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2189298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600450"/>
            <a:ext cx="792106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360045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4025504"/>
            <a:ext cx="7921064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8271210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811092"/>
            <a:ext cx="4749312" cy="242939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928877"/>
            <a:ext cx="4420380" cy="1984434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3332760"/>
            <a:ext cx="4418727" cy="534931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811092"/>
            <a:ext cx="2857501" cy="3056599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8662097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1714939"/>
            <a:ext cx="3671336" cy="1877979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1826968"/>
            <a:ext cx="3286891" cy="1505842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1714500"/>
            <a:ext cx="3660225" cy="172164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7510493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3334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0795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334567"/>
            <a:ext cx="3391762" cy="406122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439628"/>
            <a:ext cx="1871093" cy="385109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334567"/>
            <a:ext cx="4958655" cy="406122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5080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7171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079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473200"/>
            <a:ext cx="5398295" cy="1816098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3289300"/>
            <a:ext cx="5398295" cy="10541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4402932"/>
            <a:ext cx="1200150" cy="283369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4402932"/>
            <a:ext cx="3670469" cy="2833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4402932"/>
            <a:ext cx="413375" cy="283369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5556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7582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481436"/>
            <a:ext cx="7598570" cy="11016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3583036"/>
            <a:ext cx="759857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7870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06550"/>
            <a:ext cx="3746501" cy="273685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1606551"/>
            <a:ext cx="3746499" cy="273685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7389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2" y="1663700"/>
            <a:ext cx="353179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52651"/>
            <a:ext cx="3747692" cy="219074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1670050"/>
            <a:ext cx="354211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152651"/>
            <a:ext cx="3746501" cy="219074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7367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478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6352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5785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55750"/>
            <a:ext cx="2760664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457201"/>
            <a:ext cx="4626770" cy="38862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584450"/>
            <a:ext cx="2760664" cy="13716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0787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200150"/>
            <a:ext cx="4623490" cy="10287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685800"/>
            <a:ext cx="2460731" cy="3429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228850"/>
            <a:ext cx="4623490" cy="13716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5273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549649"/>
            <a:ext cx="759857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699084"/>
            <a:ext cx="6569870" cy="237373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974702"/>
            <a:ext cx="7598570" cy="3702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1398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70" cy="234314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257550"/>
            <a:ext cx="7598571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9870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457201"/>
            <a:ext cx="7162799" cy="20573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2514600"/>
            <a:ext cx="7004388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3257550"/>
            <a:ext cx="7614275" cy="108585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49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481436"/>
            <a:ext cx="7598569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583036"/>
            <a:ext cx="7598570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9250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6175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457201"/>
            <a:ext cx="7162799" cy="20573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2914650"/>
            <a:ext cx="7601577" cy="6667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3581400"/>
            <a:ext cx="7601577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664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70" cy="20573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2628900"/>
            <a:ext cx="7598571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3257550"/>
            <a:ext cx="7598571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5995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438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457200"/>
            <a:ext cx="1618914" cy="38862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5874087" cy="38862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4406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3130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2519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1" name="bomb.wav"/>
          </p:stSnd>
        </p:sndAc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441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8283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audio" Target="../media/audio1.wav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audio" Target="../media/audio2.wav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05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9" name="chimes.wav"/>
          </p:stSnd>
        </p:sndAc>
      </p:transition>
    </mc:Choice>
    <mc:Fallback xmlns="">
      <p:transition spd="slow">
        <p:fade/>
        <p:sndAc>
          <p:stSnd>
            <p:snd r:embed="rId20" name="chimes.wav"/>
          </p:stSnd>
        </p:sndAc>
      </p:transition>
    </mc:Fallback>
  </mc:AlternateConten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1752655"/>
            <a:ext cx="7210396" cy="2699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564921"/>
            <a:ext cx="865613" cy="818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567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21" name="chimes.wav"/>
          </p:stSnd>
        </p:sndAc>
      </p:transition>
    </mc:Choice>
    <mc:Fallback xmlns="">
      <p:transition spd="slow">
        <p:fade/>
        <p:sndAc>
          <p:stSnd>
            <p:snd r:embed="rId23" name="chimes.wav"/>
          </p:stSnd>
        </p:sndAc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335391"/>
            <a:ext cx="7928999" cy="72783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1638301"/>
            <a:ext cx="7922464" cy="275579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4531022"/>
            <a:ext cx="648324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4531022"/>
            <a:ext cx="100778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4436917"/>
            <a:ext cx="796616" cy="36794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8323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18" name="chimes.wav"/>
          </p:stSnd>
        </p:sndAc>
      </p:transition>
    </mc:Choice>
    <mc:Fallback xmlns="">
      <p:transition spd="slow">
        <p:fade/>
        <p:sndAc>
          <p:stSnd>
            <p:snd r:embed="rId20" name="chimes.wav"/>
          </p:stSnd>
        </p:sndAc>
      </p:transition>
    </mc:Fallback>
  </mc:AlternateConten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457201"/>
            <a:ext cx="7598569" cy="1092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606551"/>
            <a:ext cx="7598569" cy="273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4402932"/>
            <a:ext cx="1200150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4402932"/>
            <a:ext cx="5870744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4402932"/>
            <a:ext cx="413375" cy="283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7315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20" name="bomb.wav"/>
          </p:stSnd>
        </p:sndAc>
      </p:transition>
    </mc:Choice>
    <mc:Fallback xmlns="">
      <p:transition spd="slow">
        <p:fade/>
        <p:sndAc>
          <p:stSnd>
            <p:snd r:embed="rId21" name="bomb.wav"/>
          </p:stSnd>
        </p:sndAc>
      </p:transition>
    </mc:Fallback>
  </mc:AlternateConten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diagramData" Target="../diagrams/data2.xml"/><Relationship Id="rId11" Type="http://schemas.openxmlformats.org/officeDocument/2006/relationships/audio" Target="../media/audio1.wav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audio" Target="../media/audio3.wav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2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1.png"/><Relationship Id="rId9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audio" Target="../media/audio3.wav"/><Relationship Id="rId7" Type="http://schemas.openxmlformats.org/officeDocument/2006/relationships/diagramData" Target="../diagrams/data4.xml"/><Relationship Id="rId12" Type="http://schemas.openxmlformats.org/officeDocument/2006/relationships/audio" Target="../media/audio3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11" Type="http://schemas.microsoft.com/office/2007/relationships/diagramDrawing" Target="../diagrams/drawing4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5" Type="http://schemas.openxmlformats.org/officeDocument/2006/relationships/audio" Target="../media/audio1.wav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audio" Target="../media/audio3.wav"/><Relationship Id="rId7" Type="http://schemas.openxmlformats.org/officeDocument/2006/relationships/diagramData" Target="../diagrams/data5.xml"/><Relationship Id="rId12" Type="http://schemas.openxmlformats.org/officeDocument/2006/relationships/audio" Target="../media/audio3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11" Type="http://schemas.microsoft.com/office/2007/relationships/diagramDrawing" Target="../diagrams/drawing5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1.png"/><Relationship Id="rId9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adelenguajeycomunicacion.weebly.com/encuadre-2022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audio" Target="../media/audio1.wav"/><Relationship Id="rId4" Type="http://schemas.openxmlformats.org/officeDocument/2006/relationships/image" Target="../media/image8.jp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1.wav"/><Relationship Id="rId7" Type="http://schemas.openxmlformats.org/officeDocument/2006/relationships/hyperlink" Target="https://academiadelenguajeycomunicacion.weebly.com/uploads/1/9/7/9/19799791/estilos_de_aprendizaje_cuestionario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11" Type="http://schemas.openxmlformats.org/officeDocument/2006/relationships/audio" Target="../media/audio1.wav"/><Relationship Id="rId5" Type="http://schemas.openxmlformats.org/officeDocument/2006/relationships/image" Target="../media/image2.png"/><Relationship Id="rId10" Type="http://schemas.openxmlformats.org/officeDocument/2006/relationships/image" Target="../media/image13.jpeg"/><Relationship Id="rId4" Type="http://schemas.openxmlformats.org/officeDocument/2006/relationships/image" Target="../media/image1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01670" y="303498"/>
            <a:ext cx="5940660" cy="918102"/>
          </a:xfrm>
          <a:solidFill>
            <a:srgbClr val="FF0000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es-MX" sz="2700" dirty="0">
                <a:solidFill>
                  <a:schemeClr val="bg1"/>
                </a:solidFill>
              </a:rPr>
              <a:t>Encuadre semestre 2024-A</a:t>
            </a:r>
            <a:br>
              <a:rPr lang="es-MX" sz="2700" dirty="0">
                <a:solidFill>
                  <a:schemeClr val="bg1"/>
                </a:solidFill>
              </a:rPr>
            </a:br>
            <a:r>
              <a:rPr lang="es-MX" sz="2700" dirty="0">
                <a:solidFill>
                  <a:schemeClr val="bg1"/>
                </a:solidFill>
              </a:rPr>
              <a:t>Humanidades </a:t>
            </a:r>
            <a:r>
              <a:rPr lang="es-MX" sz="2700" dirty="0">
                <a:solidFill>
                  <a:schemeClr val="bg1"/>
                </a:solidFill>
                <a:latin typeface="Algerian" pitchFamily="82" charset="0"/>
              </a:rPr>
              <a:t>II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871700" y="1329612"/>
            <a:ext cx="5022558" cy="13144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s-MX" sz="1500" u="sng" dirty="0">
                <a:solidFill>
                  <a:schemeClr val="tx1"/>
                </a:solidFill>
              </a:rPr>
              <a:t>Objetivo:</a:t>
            </a:r>
          </a:p>
          <a:p>
            <a:pPr algn="ctr"/>
            <a:r>
              <a:rPr lang="es-MX" sz="1500" dirty="0">
                <a:solidFill>
                  <a:schemeClr val="tx1"/>
                </a:solidFill>
              </a:rPr>
              <a:t>Reconocerá los aspectos del encuadre mediante el diálogo con la finalidad de mejorar su desempeño académico en el curso</a:t>
            </a:r>
            <a:r>
              <a:rPr lang="es-MX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Shape 68" descr="encuadre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4907" y="2733768"/>
            <a:ext cx="1458162" cy="10261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3 Subtítulo"/>
          <p:cNvSpPr txBox="1">
            <a:spLocks/>
          </p:cNvSpPr>
          <p:nvPr/>
        </p:nvSpPr>
        <p:spPr>
          <a:xfrm>
            <a:off x="1979712" y="3867894"/>
            <a:ext cx="5130570" cy="756084"/>
          </a:xfrm>
          <a:prstGeom prst="rect">
            <a:avLst/>
          </a:prstGeom>
          <a:solidFill>
            <a:srgbClr val="92D050"/>
          </a:solidFill>
        </p:spPr>
        <p:txBody>
          <a:bodyPr vert="horz" lIns="68580" tIns="6858" rIns="68580" bIns="3429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500" cap="none" dirty="0">
                <a:latin typeface="Arial" pitchFamily="34" charset="0"/>
                <a:cs typeface="Arial" pitchFamily="34" charset="0"/>
              </a:rPr>
              <a:t>Profra. Araceli Martínez Parada</a:t>
            </a:r>
          </a:p>
          <a:p>
            <a:pPr algn="ctr"/>
            <a:r>
              <a:rPr lang="es-MX" sz="1500" cap="none" dirty="0">
                <a:latin typeface="Arial" pitchFamily="34" charset="0"/>
                <a:cs typeface="Arial" pitchFamily="34" charset="0"/>
              </a:rPr>
              <a:t>correo: p26araceligrupos@gmail.com.</a:t>
            </a:r>
          </a:p>
          <a:p>
            <a:r>
              <a:rPr lang="es-MX" sz="1500" cap="none" dirty="0">
                <a:latin typeface="Arial" pitchFamily="34" charset="0"/>
                <a:cs typeface="Arial" pitchFamily="34" charset="0"/>
              </a:rPr>
              <a:t>Teléfono celular: 2221937088</a:t>
            </a:r>
          </a:p>
          <a:p>
            <a:pPr algn="ctr"/>
            <a:endParaRPr lang="es-MX" sz="1500" cap="none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2329714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09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216" name="Rectangle 215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 useBgFill="1">
        <p:nvSpPr>
          <p:cNvPr id="220" name="Rectangle 219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0"/>
            <a:ext cx="9144000" cy="5143500"/>
          </a:xfrm>
          <a:prstGeom prst="rect">
            <a:avLst/>
          </a:prstGeom>
        </p:spPr>
      </p:pic>
      <p:sp>
        <p:nvSpPr>
          <p:cNvPr id="224" name="Rectangle 223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57200"/>
            <a:ext cx="3719321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03" name="Google Shape;203;p8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3102093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  <a:buClr>
                <a:srgbClr val="EB008B"/>
              </a:buClr>
              <a:buSzPts val="3000"/>
            </a:pPr>
            <a:r>
              <a:rPr lang="en-US" sz="1800" dirty="0"/>
              <a:t>Categorías.3 </a:t>
            </a:r>
            <a:br>
              <a:rPr lang="en-US" sz="1800" dirty="0"/>
            </a:br>
            <a:r>
              <a:rPr lang="en-US" sz="1800" dirty="0"/>
              <a:t> subcategorías. 28</a:t>
            </a:r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3717036" cy="149841"/>
          </a:xfrm>
          <a:prstGeom prst="rect">
            <a:avLst/>
          </a:prstGeom>
        </p:spPr>
      </p:pic>
      <p:sp>
        <p:nvSpPr>
          <p:cNvPr id="204" name="Google Shape;204;p8"/>
          <p:cNvSpPr txBox="1">
            <a:spLocks noGrp="1"/>
          </p:cNvSpPr>
          <p:nvPr>
            <p:ph type="body" idx="1"/>
          </p:nvPr>
        </p:nvSpPr>
        <p:spPr>
          <a:xfrm>
            <a:off x="510240" y="1752654"/>
            <a:ext cx="2742217" cy="269948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0" lvl="0" indent="-228600" defTabSz="914400">
              <a:spcBef>
                <a:spcPts val="1600"/>
              </a:spcBef>
              <a:spcAft>
                <a:spcPts val="1600"/>
              </a:spcAft>
              <a:buSzPts val="1800"/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0AECFE-4BB9-5F7C-AAFD-4659B1E7A3EB}"/>
              </a:ext>
            </a:extLst>
          </p:cNvPr>
          <p:cNvSpPr txBox="1"/>
          <p:nvPr/>
        </p:nvSpPr>
        <p:spPr>
          <a:xfrm>
            <a:off x="4146519" y="213772"/>
            <a:ext cx="49117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MX" dirty="0"/>
              <a:t>Vivir aquí y ahora. </a:t>
            </a:r>
          </a:p>
          <a:p>
            <a:r>
              <a:rPr lang="es-MX" dirty="0"/>
              <a:t>Subcategorías: Vida buena</a:t>
            </a:r>
          </a:p>
          <a:p>
            <a:r>
              <a:rPr lang="es-MX" dirty="0"/>
              <a:t> Vida examinada</a:t>
            </a:r>
          </a:p>
          <a:p>
            <a:r>
              <a:rPr lang="es-MX" dirty="0"/>
              <a:t> Vida alienada </a:t>
            </a:r>
          </a:p>
          <a:p>
            <a:r>
              <a:rPr lang="es-MX" dirty="0"/>
              <a:t>Vida libre de violencia </a:t>
            </a:r>
          </a:p>
          <a:p>
            <a:r>
              <a:rPr lang="es-MX" dirty="0"/>
              <a:t>Sustentabilidad de la vida</a:t>
            </a:r>
          </a:p>
          <a:p>
            <a:r>
              <a:rPr lang="es-MX" dirty="0"/>
              <a:t> Protección de la vida </a:t>
            </a:r>
          </a:p>
          <a:p>
            <a:r>
              <a:rPr lang="es-MX" dirty="0"/>
              <a:t>Vida no humana </a:t>
            </a:r>
          </a:p>
          <a:p>
            <a:r>
              <a:rPr lang="es-MX" dirty="0"/>
              <a:t>Derecho a la vida </a:t>
            </a:r>
          </a:p>
          <a:p>
            <a:r>
              <a:rPr lang="es-MX" dirty="0"/>
              <a:t>Calidad de vida</a:t>
            </a:r>
          </a:p>
          <a:p>
            <a:r>
              <a:rPr lang="es-MX" dirty="0"/>
              <a:t> Más allá de la vida </a:t>
            </a:r>
          </a:p>
          <a:p>
            <a:r>
              <a:rPr lang="es-MX" dirty="0"/>
              <a:t>Vida artificial.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50EA95-24F8-BAD0-D536-7581B479CE38}"/>
              </a:ext>
            </a:extLst>
          </p:cNvPr>
          <p:cNvSpPr txBox="1"/>
          <p:nvPr/>
        </p:nvSpPr>
        <p:spPr>
          <a:xfrm>
            <a:off x="4146519" y="3225561"/>
            <a:ext cx="45791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2. Estar juntos.</a:t>
            </a:r>
          </a:p>
          <a:p>
            <a:r>
              <a:rPr lang="es-MX" dirty="0"/>
              <a:t>Subcategorías: Políticas de lo colectivo, Formas afectivas de lo colectivo, Conflictos de lo colectivo, Estructuras de lo colectivo, Utilizaciones de lo colectivo Invenciones de lo colectivo, Reproducciones de lo colectivo y Ecosistema .</a:t>
            </a:r>
          </a:p>
        </p:txBody>
      </p:sp>
    </p:spTree>
    <p:extLst>
      <p:ext uri="{BB962C8B-B14F-4D97-AF65-F5344CB8AC3E}">
        <p14:creationId xmlns:p14="http://schemas.microsoft.com/office/powerpoint/2010/main" val="3242571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09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216" name="Rectangle 215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 useBgFill="1">
        <p:nvSpPr>
          <p:cNvPr id="220" name="Rectangle 219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0"/>
            <a:ext cx="9144000" cy="5143500"/>
          </a:xfrm>
          <a:prstGeom prst="rect">
            <a:avLst/>
          </a:prstGeom>
        </p:spPr>
      </p:pic>
      <p:sp>
        <p:nvSpPr>
          <p:cNvPr id="224" name="Rectangle 223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57200"/>
            <a:ext cx="3719321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03" name="Google Shape;203;p8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3102093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  <a:buClr>
                <a:srgbClr val="EB008B"/>
              </a:buClr>
              <a:buSzPts val="3000"/>
            </a:pPr>
            <a:r>
              <a:rPr lang="en-US" sz="1800" dirty="0" err="1"/>
              <a:t>Categorías</a:t>
            </a:r>
            <a:r>
              <a:rPr lang="en-US" sz="1800" dirty="0"/>
              <a:t> y subcategorías</a:t>
            </a:r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3717036" cy="149841"/>
          </a:xfrm>
          <a:prstGeom prst="rect">
            <a:avLst/>
          </a:prstGeom>
        </p:spPr>
      </p:pic>
      <p:sp>
        <p:nvSpPr>
          <p:cNvPr id="204" name="Google Shape;204;p8"/>
          <p:cNvSpPr txBox="1">
            <a:spLocks noGrp="1"/>
          </p:cNvSpPr>
          <p:nvPr>
            <p:ph type="body" idx="1"/>
          </p:nvPr>
        </p:nvSpPr>
        <p:spPr>
          <a:xfrm>
            <a:off x="510240" y="1752654"/>
            <a:ext cx="2742217" cy="269948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0" lvl="0" indent="-228600" defTabSz="914400">
              <a:spcBef>
                <a:spcPts val="1600"/>
              </a:spcBef>
              <a:spcAft>
                <a:spcPts val="1600"/>
              </a:spcAft>
              <a:buSzPts val="1800"/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A27CB8-8F05-E595-CA3B-7F9FC3095069}"/>
              </a:ext>
            </a:extLst>
          </p:cNvPr>
          <p:cNvSpPr txBox="1"/>
          <p:nvPr/>
        </p:nvSpPr>
        <p:spPr>
          <a:xfrm>
            <a:off x="4054616" y="594843"/>
            <a:ext cx="45791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3. Experiencias.</a:t>
            </a:r>
          </a:p>
          <a:p>
            <a:r>
              <a:rPr lang="es-MX" dirty="0"/>
              <a:t>Subcategoría: Dónde estoy </a:t>
            </a:r>
          </a:p>
          <a:p>
            <a:r>
              <a:rPr lang="es-MX" dirty="0"/>
              <a:t>Cómo soy</a:t>
            </a:r>
          </a:p>
          <a:p>
            <a:r>
              <a:rPr lang="es-MX" dirty="0"/>
              <a:t> Los otros </a:t>
            </a:r>
          </a:p>
          <a:p>
            <a:r>
              <a:rPr lang="es-MX" dirty="0"/>
              <a:t>Las cosas </a:t>
            </a:r>
          </a:p>
          <a:p>
            <a:r>
              <a:rPr lang="es-MX" dirty="0"/>
              <a:t>Lo que quiero </a:t>
            </a:r>
          </a:p>
          <a:p>
            <a:r>
              <a:rPr lang="es-MX" dirty="0"/>
              <a:t>Lo que ocurre </a:t>
            </a:r>
          </a:p>
          <a:p>
            <a:r>
              <a:rPr lang="es-MX" dirty="0"/>
              <a:t>Lo que sé </a:t>
            </a:r>
          </a:p>
          <a:p>
            <a:r>
              <a:rPr lang="es-MX" dirty="0"/>
              <a:t>Lo que apasiona </a:t>
            </a:r>
          </a:p>
          <a:p>
            <a:r>
              <a:rPr lang="es-MX" dirty="0"/>
              <a:t>Lo que hay.</a:t>
            </a:r>
          </a:p>
        </p:txBody>
      </p:sp>
    </p:spTree>
    <p:extLst>
      <p:ext uri="{BB962C8B-B14F-4D97-AF65-F5344CB8AC3E}">
        <p14:creationId xmlns:p14="http://schemas.microsoft.com/office/powerpoint/2010/main" val="3659512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09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216" name="Rectangle 215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 useBgFill="1">
        <p:nvSpPr>
          <p:cNvPr id="220" name="Rectangle 219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0"/>
            <a:ext cx="9144000" cy="5143500"/>
          </a:xfrm>
          <a:prstGeom prst="rect">
            <a:avLst/>
          </a:prstGeom>
        </p:spPr>
      </p:pic>
      <p:sp>
        <p:nvSpPr>
          <p:cNvPr id="224" name="Rectangle 223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57200"/>
            <a:ext cx="3719321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03" name="Google Shape;203;p8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3102093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  <a:buClr>
                <a:srgbClr val="EB008B"/>
              </a:buClr>
              <a:buSzPts val="3000"/>
            </a:pPr>
            <a:r>
              <a:rPr lang="en-US" sz="1800" dirty="0"/>
              <a:t>10 Progresiones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3717036" cy="149841"/>
          </a:xfrm>
          <a:prstGeom prst="rect">
            <a:avLst/>
          </a:prstGeom>
        </p:spPr>
      </p:pic>
      <p:sp>
        <p:nvSpPr>
          <p:cNvPr id="204" name="Google Shape;204;p8"/>
          <p:cNvSpPr txBox="1">
            <a:spLocks noGrp="1"/>
          </p:cNvSpPr>
          <p:nvPr>
            <p:ph type="body" idx="1"/>
          </p:nvPr>
        </p:nvSpPr>
        <p:spPr>
          <a:xfrm>
            <a:off x="510240" y="1752654"/>
            <a:ext cx="2742217" cy="269948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0" lvl="0" indent="-228600" defTabSz="914400">
              <a:spcBef>
                <a:spcPts val="1600"/>
              </a:spcBef>
              <a:spcAft>
                <a:spcPts val="1600"/>
              </a:spcAft>
              <a:buSzPts val="1800"/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A27CB8-8F05-E595-CA3B-7F9FC3095069}"/>
              </a:ext>
            </a:extLst>
          </p:cNvPr>
          <p:cNvSpPr txBox="1"/>
          <p:nvPr/>
        </p:nvSpPr>
        <p:spPr>
          <a:xfrm>
            <a:off x="4054615" y="594843"/>
            <a:ext cx="488221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Son las unidades didácticas que hacen posible las metas de aprendizaje en cada uno de los recursos sociocognitivos (comunicación, pensamiento matemático, conciencia histórica y cultura digital) y áreas de acceso al conocimiento (ciencias naturales, experimentales y tecnología, ciencias sociales y humanidades). Constituyen en cada recurso y área, los pasos que un(a) adolescente daría para tener a su disposición la posibilidad de llegar a cualquier elemento de la complejidad de los fenómenos de la naturaleza, la sociedad y el ser humano.</a:t>
            </a:r>
          </a:p>
        </p:txBody>
      </p:sp>
    </p:spTree>
    <p:extLst>
      <p:ext uri="{BB962C8B-B14F-4D97-AF65-F5344CB8AC3E}">
        <p14:creationId xmlns:p14="http://schemas.microsoft.com/office/powerpoint/2010/main" val="3532375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8100D021-ED8E-4951-8376-73996A82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6FE219C-22F7-4734-B3C1-28E70390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F2EC4B6-5524-4806-8575-59DB6B8F8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D50BBC6-5944-49AE-A819-558AB05AB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2E428D-A109-43BE-8AC2-C83EF031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CCD89DF-A084-43AD-9824-83BBBFC81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42DB508-57AC-4491-A95B-0A00DE260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1767E27-DCFE-4AA0-B1A2-E019108D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83052F-EAAD-59E0-EC8E-6AEDE648C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564921"/>
            <a:ext cx="7210396" cy="8107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600"/>
              <a:t>Progresiones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61BEF9-DC90-4AC9-8E25-ED5509D7A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64306F4-D304-4F4E-9B08-A8036AF82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1587500"/>
            <a:ext cx="7829550" cy="2844904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FACC571-ABDB-4C1F-8A8B-53E362E11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486E5BD-1557-41D9-A119-D5F62647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graphicFrame>
        <p:nvGraphicFramePr>
          <p:cNvPr id="5" name="Marcador de texto 2">
            <a:extLst>
              <a:ext uri="{FF2B5EF4-FFF2-40B4-BE49-F238E27FC236}">
                <a16:creationId xmlns:a16="http://schemas.microsoft.com/office/drawing/2014/main" id="{CA659E3D-8DB1-9402-6843-0747C7B09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205603"/>
              </p:ext>
            </p:extLst>
          </p:nvPr>
        </p:nvGraphicFramePr>
        <p:xfrm>
          <a:off x="510778" y="1820608"/>
          <a:ext cx="7075090" cy="2370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04467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6879600" cy="4056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</a:pPr>
            <a:r>
              <a:rPr lang="en" sz="2400"/>
              <a:t>Evaluación Diagnóstica</a:t>
            </a:r>
            <a:endParaRPr sz="2400"/>
          </a:p>
        </p:txBody>
      </p:sp>
      <p:sp>
        <p:nvSpPr>
          <p:cNvPr id="232" name="Google Shape;232;p12"/>
          <p:cNvSpPr txBox="1">
            <a:spLocks noGrp="1"/>
          </p:cNvSpPr>
          <p:nvPr>
            <p:ph type="body" idx="1"/>
          </p:nvPr>
        </p:nvSpPr>
        <p:spPr>
          <a:xfrm>
            <a:off x="457200" y="611575"/>
            <a:ext cx="8229600" cy="4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800"/>
              <a:t>Cuadro SQA</a:t>
            </a:r>
            <a:endParaRPr sz="1800"/>
          </a:p>
        </p:txBody>
      </p:sp>
      <p:graphicFrame>
        <p:nvGraphicFramePr>
          <p:cNvPr id="233" name="Google Shape;233;p12"/>
          <p:cNvGraphicFramePr/>
          <p:nvPr>
            <p:extLst>
              <p:ext uri="{D42A27DB-BD31-4B8C-83A1-F6EECF244321}">
                <p14:modId xmlns:p14="http://schemas.microsoft.com/office/powerpoint/2010/main" val="750130446"/>
              </p:ext>
            </p:extLst>
          </p:nvPr>
        </p:nvGraphicFramePr>
        <p:xfrm>
          <a:off x="511875" y="1070860"/>
          <a:ext cx="8121375" cy="4024380"/>
        </p:xfrm>
        <a:graphic>
          <a:graphicData uri="http://schemas.openxmlformats.org/drawingml/2006/table">
            <a:tbl>
              <a:tblPr>
                <a:noFill/>
                <a:tableStyleId>{498F6F31-0448-431E-B6F6-D5C3344D2A53}</a:tableStyleId>
              </a:tblPr>
              <a:tblGrid>
                <a:gridCol w="223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1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7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/>
                        <a:t>Preguntas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CC41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/>
                        <a:t>Qué sé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CC41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/>
                        <a:t>Qué aprendí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CC41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/>
                        <a:t>Qué quiero saber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CC41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/>
                        <a:t>Conclusión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CC41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975">
                <a:tc>
                  <a:txBody>
                    <a:bodyPr/>
                    <a:lstStyle/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AutoNum type="arabicPeriod"/>
                      </a:pPr>
                      <a:r>
                        <a:rPr lang="en" sz="1800" b="1" dirty="0"/>
                        <a:t>¿ Qué es un contrato social?</a:t>
                      </a:r>
                      <a:endParaRPr sz="1800" b="1" dirty="0"/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 dirty="0"/>
                        <a:t>2 .¿Qué es democracia?</a:t>
                      </a:r>
                      <a:endParaRPr sz="1800" b="1" dirty="0"/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 dirty="0"/>
                        <a:t>3. ¿ Qué es un poder y cómo se manifiesta?</a:t>
                      </a:r>
                      <a:endParaRPr sz="1800" b="1" dirty="0"/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6879600" cy="4056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</a:pPr>
            <a:r>
              <a:rPr lang="en" sz="2400"/>
              <a:t>Evaluación Diagnóstica</a:t>
            </a:r>
            <a:endParaRPr sz="2400"/>
          </a:p>
        </p:txBody>
      </p:sp>
      <p:sp>
        <p:nvSpPr>
          <p:cNvPr id="239" name="Google Shape;239;p13"/>
          <p:cNvSpPr txBox="1">
            <a:spLocks noGrp="1"/>
          </p:cNvSpPr>
          <p:nvPr>
            <p:ph type="body" idx="1"/>
          </p:nvPr>
        </p:nvSpPr>
        <p:spPr>
          <a:xfrm>
            <a:off x="457200" y="611575"/>
            <a:ext cx="8229600" cy="4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800"/>
              <a:t>Cuadro SQA</a:t>
            </a:r>
            <a:endParaRPr sz="1800"/>
          </a:p>
        </p:txBody>
      </p:sp>
      <p:graphicFrame>
        <p:nvGraphicFramePr>
          <p:cNvPr id="240" name="Google Shape;240;p13"/>
          <p:cNvGraphicFramePr/>
          <p:nvPr>
            <p:extLst>
              <p:ext uri="{D42A27DB-BD31-4B8C-83A1-F6EECF244321}">
                <p14:modId xmlns:p14="http://schemas.microsoft.com/office/powerpoint/2010/main" val="2204538264"/>
              </p:ext>
            </p:extLst>
          </p:nvPr>
        </p:nvGraphicFramePr>
        <p:xfrm>
          <a:off x="-25" y="1100010"/>
          <a:ext cx="9144025" cy="4030571"/>
        </p:xfrm>
        <a:graphic>
          <a:graphicData uri="http://schemas.openxmlformats.org/drawingml/2006/table">
            <a:tbl>
              <a:tblPr>
                <a:noFill/>
                <a:tableStyleId>{498F6F31-0448-431E-B6F6-D5C3344D2A53}</a:tableStyleId>
              </a:tblPr>
              <a:tblGrid>
                <a:gridCol w="300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614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/>
                        <a:t>Preguntas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/>
                        <a:t>Qué sé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/>
                        <a:t>Qué aprendí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/>
                        <a:t>Qué quiero saber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/>
                        <a:t>Conclusión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 dirty="0"/>
                        <a:t>4.- ¿Cómo se manifiesta el sometimiento?</a:t>
                      </a:r>
                      <a:endParaRPr sz="1800" b="1" dirty="0"/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9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 dirty="0"/>
                        <a:t>5.¿Qué es alienación ?</a:t>
                      </a:r>
                      <a:endParaRPr sz="1800" b="1" dirty="0"/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 dirty="0"/>
                        <a:t>6. ¿Qué generan las revoluciones?</a:t>
                      </a:r>
                      <a:endParaRPr sz="1800" b="1" dirty="0"/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 dirty="0"/>
                        <a:t>7. ¿ Qué bienestar y felicidad has logrado en el trabajo?</a:t>
                      </a:r>
                      <a:endParaRPr sz="1800" b="1" dirty="0"/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6879600" cy="4056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</a:pPr>
            <a:r>
              <a:rPr lang="en" sz="2400"/>
              <a:t>Evaluación Diagnóstica</a:t>
            </a:r>
            <a:endParaRPr sz="2400"/>
          </a:p>
        </p:txBody>
      </p:sp>
      <p:sp>
        <p:nvSpPr>
          <p:cNvPr id="246" name="Google Shape;246;p14"/>
          <p:cNvSpPr txBox="1">
            <a:spLocks noGrp="1"/>
          </p:cNvSpPr>
          <p:nvPr>
            <p:ph type="body" idx="1"/>
          </p:nvPr>
        </p:nvSpPr>
        <p:spPr>
          <a:xfrm>
            <a:off x="457200" y="611575"/>
            <a:ext cx="8229600" cy="4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800"/>
              <a:t>Cuadro SQA</a:t>
            </a:r>
            <a:endParaRPr sz="1800"/>
          </a:p>
        </p:txBody>
      </p:sp>
      <p:graphicFrame>
        <p:nvGraphicFramePr>
          <p:cNvPr id="247" name="Google Shape;247;p14"/>
          <p:cNvGraphicFramePr/>
          <p:nvPr>
            <p:extLst>
              <p:ext uri="{D42A27DB-BD31-4B8C-83A1-F6EECF244321}">
                <p14:modId xmlns:p14="http://schemas.microsoft.com/office/powerpoint/2010/main" val="283144430"/>
              </p:ext>
            </p:extLst>
          </p:nvPr>
        </p:nvGraphicFramePr>
        <p:xfrm>
          <a:off x="-25" y="1100010"/>
          <a:ext cx="9144025" cy="2743110"/>
        </p:xfrm>
        <a:graphic>
          <a:graphicData uri="http://schemas.openxmlformats.org/drawingml/2006/table">
            <a:tbl>
              <a:tblPr>
                <a:noFill/>
                <a:tableStyleId>{498F6F31-0448-431E-B6F6-D5C3344D2A53}</a:tableStyleId>
              </a:tblPr>
              <a:tblGrid>
                <a:gridCol w="300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7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/>
                        <a:t>Preguntas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/>
                        <a:t>Qué sé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/>
                        <a:t>Qué aprendí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/>
                        <a:t>Qué quiero saber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/>
                        <a:t>Conclusión</a:t>
                      </a:r>
                      <a:endParaRPr sz="1800" b="1"/>
                    </a:p>
                  </a:txBody>
                  <a:tcPr marL="91425" marR="91425" marT="91425" marB="91425"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 dirty="0"/>
                        <a:t>8.- ¿Qué se hace para  persuadir por medio de la razón?</a:t>
                      </a:r>
                      <a:endParaRPr sz="1800" b="1" dirty="0"/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" sz="1800" b="1" dirty="0"/>
                        <a:t>9.¿Cómo construyes tu utopía ?</a:t>
                      </a:r>
                      <a:endParaRPr sz="1800" b="1" dirty="0"/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50"/>
                        <a:buFont typeface="Trebuchet MS"/>
                        <a:buNone/>
                      </a:pPr>
                      <a:endParaRPr sz="135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508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3000"/>
              <a:buFont typeface="Trebuchet MS"/>
              <a:buNone/>
            </a:pPr>
            <a:r>
              <a:rPr lang="en" sz="3000">
                <a:solidFill>
                  <a:srgbClr val="741B47"/>
                </a:solidFill>
              </a:rPr>
              <a:t>Metodología de trabajo, Acuerdos y Organización</a:t>
            </a:r>
            <a:endParaRPr sz="3000">
              <a:solidFill>
                <a:srgbClr val="741B47"/>
              </a:solidFill>
            </a:endParaRPr>
          </a:p>
        </p:txBody>
      </p:sp>
      <p:sp>
        <p:nvSpPr>
          <p:cNvPr id="269" name="Google Shape;269;p17"/>
          <p:cNvSpPr txBox="1">
            <a:spLocks noGrp="1"/>
          </p:cNvSpPr>
          <p:nvPr>
            <p:ph type="body" idx="1"/>
          </p:nvPr>
        </p:nvSpPr>
        <p:spPr>
          <a:xfrm>
            <a:off x="457200" y="571500"/>
            <a:ext cx="8686800" cy="45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dirty="0"/>
              <a:t>    </a:t>
            </a:r>
            <a:endParaRPr dirty="0"/>
          </a:p>
        </p:txBody>
      </p:sp>
      <p:sp>
        <p:nvSpPr>
          <p:cNvPr id="270" name="Google Shape;270;p17"/>
          <p:cNvSpPr/>
          <p:nvPr/>
        </p:nvSpPr>
        <p:spPr>
          <a:xfrm>
            <a:off x="0" y="676475"/>
            <a:ext cx="4106100" cy="4259100"/>
          </a:xfrm>
          <a:prstGeom prst="smileyFace">
            <a:avLst>
              <a:gd name="adj" fmla="val 4653"/>
            </a:avLst>
          </a:prstGeom>
          <a:solidFill>
            <a:schemeClr val="accent2">
              <a:lumMod val="75000"/>
            </a:schemeClr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8520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8520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8520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8520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85200C"/>
                </a:solidFill>
                <a:latin typeface="Arial"/>
                <a:ea typeface="Arial"/>
                <a:cs typeface="Arial"/>
                <a:sym typeface="Arial"/>
              </a:rPr>
              <a:t>Tipos o formas de evaluación:</a:t>
            </a:r>
            <a:endParaRPr sz="2400" b="1" i="0" u="none" strike="noStrike" cap="none" dirty="0">
              <a:solidFill>
                <a:srgbClr val="85200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85200C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Diagnóstostica</a:t>
            </a:r>
            <a:endParaRPr sz="2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Formativa</a:t>
            </a:r>
            <a:endParaRPr sz="2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- Sumativa</a:t>
            </a:r>
            <a:endParaRPr sz="2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7"/>
          <p:cNvSpPr/>
          <p:nvPr/>
        </p:nvSpPr>
        <p:spPr>
          <a:xfrm>
            <a:off x="4032900" y="968675"/>
            <a:ext cx="5111100" cy="4209900"/>
          </a:xfrm>
          <a:prstGeom prst="heart">
            <a:avLst/>
          </a:prstGeom>
          <a:solidFill>
            <a:srgbClr val="3D85C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Acciones o tipos de evaluación según el agente:</a:t>
            </a:r>
            <a:endParaRPr sz="2400" b="1" i="0" u="none" strike="noStrike" cap="none" dirty="0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90DA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b="1" dirty="0">
                <a:solidFill>
                  <a:schemeClr val="lt1"/>
                </a:solidFill>
              </a:rPr>
              <a:t>H</a:t>
            </a:r>
            <a:r>
              <a:rPr lang="en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eteroevaluación(Docente)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Coevaluación ( entre pares)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-Autoevaluación ( reflexión             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individual).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Picture 331">
            <a:extLst>
              <a:ext uri="{FF2B5EF4-FFF2-40B4-BE49-F238E27FC236}">
                <a16:creationId xmlns:a16="http://schemas.microsoft.com/office/drawing/2014/main" id="{C2F4D9B1-10E7-449C-8510-C16AB1FEF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34" name="Picture 333">
            <a:extLst>
              <a:ext uri="{FF2B5EF4-FFF2-40B4-BE49-F238E27FC236}">
                <a16:creationId xmlns:a16="http://schemas.microsoft.com/office/drawing/2014/main" id="{BC9F4D54-5AA1-4194-BCD5-BE4450724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336" name="Picture 335">
            <a:extLst>
              <a:ext uri="{FF2B5EF4-FFF2-40B4-BE49-F238E27FC236}">
                <a16:creationId xmlns:a16="http://schemas.microsoft.com/office/drawing/2014/main" id="{86F74A52-F063-417D-92C6-44C11CAA8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338" name="Rectangle 337">
            <a:extLst>
              <a:ext uri="{FF2B5EF4-FFF2-40B4-BE49-F238E27FC236}">
                <a16:creationId xmlns:a16="http://schemas.microsoft.com/office/drawing/2014/main" id="{19089632-CD7B-4892-B8D0-582B94D6A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54785485-7D4A-459F-95A7-D0D5ED9D2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 useBgFill="1">
        <p:nvSpPr>
          <p:cNvPr id="342" name="Rectangle 341">
            <a:extLst>
              <a:ext uri="{FF2B5EF4-FFF2-40B4-BE49-F238E27FC236}">
                <a16:creationId xmlns:a16="http://schemas.microsoft.com/office/drawing/2014/main" id="{172FA20E-3EEC-4201-BE1D-0563AE403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pic>
        <p:nvPicPr>
          <p:cNvPr id="344" name="Picture 343">
            <a:extLst>
              <a:ext uri="{FF2B5EF4-FFF2-40B4-BE49-F238E27FC236}">
                <a16:creationId xmlns:a16="http://schemas.microsoft.com/office/drawing/2014/main" id="{AED7C419-9BA1-4696-B356-43EFEF183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6" name="Rectangle 345">
            <a:extLst>
              <a:ext uri="{FF2B5EF4-FFF2-40B4-BE49-F238E27FC236}">
                <a16:creationId xmlns:a16="http://schemas.microsoft.com/office/drawing/2014/main" id="{7AD29F78-0630-44F9-A0BE-D82D22910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pic>
        <p:nvPicPr>
          <p:cNvPr id="348" name="Picture 347">
            <a:extLst>
              <a:ext uri="{FF2B5EF4-FFF2-40B4-BE49-F238E27FC236}">
                <a16:creationId xmlns:a16="http://schemas.microsoft.com/office/drawing/2014/main" id="{E3E2E76B-5713-416F-9E1F-82EBA41B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533"/>
            <a:ext cx="3723894" cy="108501"/>
          </a:xfrm>
          <a:prstGeom prst="rect">
            <a:avLst/>
          </a:prstGeom>
        </p:spPr>
      </p:pic>
      <p:sp>
        <p:nvSpPr>
          <p:cNvPr id="350" name="Rectangle 349">
            <a:extLst>
              <a:ext uri="{FF2B5EF4-FFF2-40B4-BE49-F238E27FC236}">
                <a16:creationId xmlns:a16="http://schemas.microsoft.com/office/drawing/2014/main" id="{2708AD19-3EA5-4EC5-BF8C-37B0A4B19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9073"/>
            <a:ext cx="3723424" cy="238535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76" name="Google Shape;276;p18"/>
          <p:cNvSpPr txBox="1">
            <a:spLocks noGrp="1"/>
          </p:cNvSpPr>
          <p:nvPr>
            <p:ph type="title"/>
          </p:nvPr>
        </p:nvSpPr>
        <p:spPr>
          <a:xfrm>
            <a:off x="510240" y="1547446"/>
            <a:ext cx="2804460" cy="199578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ts val="3000"/>
            </a:pPr>
            <a:r>
              <a:rPr lang="en-US" sz="2600" dirty="0"/>
              <a:t>Criterios de </a:t>
            </a:r>
            <a:r>
              <a:rPr lang="en-US" sz="2600" dirty="0" err="1"/>
              <a:t>Evaluación</a:t>
            </a:r>
            <a:endParaRPr lang="en-US" sz="2600" dirty="0"/>
          </a:p>
          <a:p>
            <a:pPr marL="0" lvl="0" indent="0" algn="r" defTabSz="914400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ts val="3000"/>
            </a:pPr>
            <a:r>
              <a:rPr lang="en-US" sz="2600" dirty="0"/>
              <a:t>1° </a:t>
            </a:r>
            <a:r>
              <a:rPr lang="en-US" sz="2600" dirty="0" err="1"/>
              <a:t>Periodo</a:t>
            </a:r>
            <a:endParaRPr lang="en-US" sz="2600" dirty="0"/>
          </a:p>
          <a:p>
            <a:pPr marL="0" lvl="0" indent="0" algn="r" defTabSz="914400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ts val="3000"/>
            </a:pPr>
            <a:r>
              <a:rPr lang="en-US" sz="2600" dirty="0" err="1"/>
              <a:t>Humanidades</a:t>
            </a:r>
            <a:r>
              <a:rPr lang="en-US" sz="2600" dirty="0"/>
              <a:t> II</a:t>
            </a:r>
          </a:p>
        </p:txBody>
      </p:sp>
      <p:graphicFrame>
        <p:nvGraphicFramePr>
          <p:cNvPr id="353" name="Google Shape;277;p18">
            <a:extLst>
              <a:ext uri="{FF2B5EF4-FFF2-40B4-BE49-F238E27FC236}">
                <a16:creationId xmlns:a16="http://schemas.microsoft.com/office/drawing/2014/main" id="{D0704109-05BF-E9AA-5359-CDBA83E3E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7419885"/>
              </p:ext>
            </p:extLst>
          </p:nvPr>
        </p:nvGraphicFramePr>
        <p:xfrm>
          <a:off x="3892119" y="479822"/>
          <a:ext cx="5002499" cy="441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13" name="breez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282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289" name="Rectangle 288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273E8A9A-DA4B-4F12-9331-219EBE523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1332" y="0"/>
            <a:ext cx="6882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1C4DCE7A-0E46-404B-9E0D-E93DC7B2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97" name="Rectangle 296">
            <a:extLst>
              <a:ext uri="{FF2B5EF4-FFF2-40B4-BE49-F238E27FC236}">
                <a16:creationId xmlns:a16="http://schemas.microsoft.com/office/drawing/2014/main" id="{ADD673B7-F6B7-43EE-936B-D09F3A337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61332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77" name="Google Shape;277;p18"/>
          <p:cNvSpPr txBox="1">
            <a:spLocks noGrp="1"/>
          </p:cNvSpPr>
          <p:nvPr>
            <p:ph type="body" idx="1"/>
          </p:nvPr>
        </p:nvSpPr>
        <p:spPr>
          <a:xfrm>
            <a:off x="620853" y="1156854"/>
            <a:ext cx="4057656" cy="276398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1. </a:t>
            </a:r>
            <a:r>
              <a:rPr lang="en-US" sz="1400" b="1" dirty="0" err="1"/>
              <a:t>Avance</a:t>
            </a:r>
            <a:r>
              <a:rPr lang="en-US" sz="1400" b="1" dirty="0"/>
              <a:t> de la poesía coral. 23 de </a:t>
            </a:r>
            <a:r>
              <a:rPr lang="en-US" sz="1400" b="1" dirty="0" err="1"/>
              <a:t>abril</a:t>
            </a:r>
            <a:r>
              <a:rPr lang="en-US" sz="1400" b="1" dirty="0"/>
              <a:t>. 20%</a:t>
            </a:r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rgbClr val="171717"/>
              </a:buClr>
              <a:buSzPts val="1350"/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rgbClr val="171717"/>
              </a:buClr>
              <a:buSzPts val="1350"/>
              <a:buFont typeface="Arial" panose="020B0604020202020204" pitchFamily="34" charset="0"/>
              <a:buChar char="•"/>
            </a:pPr>
            <a:r>
              <a:rPr lang="en-US" sz="1400" b="1" dirty="0"/>
              <a:t>2. Ejercicios de las progresiones 4 a la 7. 18 de </a:t>
            </a:r>
            <a:r>
              <a:rPr lang="en-US" sz="1400" b="1" dirty="0" err="1"/>
              <a:t>marzo</a:t>
            </a:r>
            <a:r>
              <a:rPr lang="en-US" sz="1400" b="1" dirty="0"/>
              <a:t> al 2 de mayo. 30%</a:t>
            </a:r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rgbClr val="171717"/>
              </a:buClr>
              <a:buSzPts val="1350"/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rgbClr val="171717"/>
              </a:buClr>
              <a:buSzPts val="1350"/>
              <a:buFont typeface="Arial" panose="020B0604020202020204" pitchFamily="34" charset="0"/>
              <a:buChar char="•"/>
            </a:pPr>
            <a:r>
              <a:rPr lang="en-US" sz="1400" b="1" dirty="0"/>
              <a:t>3. Foro de lectura. 20% .7 de mayo.</a:t>
            </a:r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rgbClr val="171717"/>
              </a:buClr>
              <a:buSzPts val="1350"/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rgbClr val="171717"/>
              </a:buClr>
              <a:buSzPts val="1350"/>
              <a:buFont typeface="Arial" panose="020B0604020202020204" pitchFamily="34" charset="0"/>
              <a:buChar char="•"/>
            </a:pPr>
            <a:r>
              <a:rPr lang="en-US" sz="1400" b="1" dirty="0"/>
              <a:t>4. Prueba objetiva. Progresión 4 a la 7. 30%. Miércoles 8 de mayo</a:t>
            </a:r>
            <a:r>
              <a:rPr lang="es-MX" sz="1400" b="1" dirty="0"/>
              <a:t>. Se manda enlace al grupo de WhatsApp. 20:30 hrs.</a:t>
            </a:r>
            <a:endParaRPr lang="en-US" sz="1400" b="1" dirty="0"/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350"/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350"/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rgbClr val="171717"/>
              </a:buClr>
              <a:buSzPts val="1350"/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rgbClr val="171717"/>
              </a:buClr>
              <a:buSzPts val="1350"/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rgbClr val="171717"/>
              </a:buClr>
              <a:buSzPts val="1350"/>
              <a:buFont typeface="Arial" panose="020B0604020202020204" pitchFamily="34" charset="0"/>
              <a:buChar char="•"/>
            </a:pPr>
            <a:endParaRPr lang="en-US" sz="1400" b="1" dirty="0"/>
          </a:p>
        </p:txBody>
      </p:sp>
      <p:graphicFrame>
        <p:nvGraphicFramePr>
          <p:cNvPr id="299" name="Google Shape;276;p18">
            <a:extLst>
              <a:ext uri="{FF2B5EF4-FFF2-40B4-BE49-F238E27FC236}">
                <a16:creationId xmlns:a16="http://schemas.microsoft.com/office/drawing/2014/main" id="{4D4ABD6E-446F-FFE3-6B4A-105FADCE3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67943"/>
              </p:ext>
            </p:extLst>
          </p:nvPr>
        </p:nvGraphicFramePr>
        <p:xfrm>
          <a:off x="5078136" y="482599"/>
          <a:ext cx="3217832" cy="390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33356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12" name="breez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>
            <a:spLocks noGrp="1"/>
          </p:cNvSpPr>
          <p:nvPr>
            <p:ph type="title"/>
          </p:nvPr>
        </p:nvSpPr>
        <p:spPr>
          <a:xfrm>
            <a:off x="457200" y="119900"/>
            <a:ext cx="6879600" cy="8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rebuchet MS"/>
              <a:buNone/>
            </a:pPr>
            <a:r>
              <a:rPr lang="en" sz="4800">
                <a:solidFill>
                  <a:srgbClr val="FF0000"/>
                </a:solidFill>
                <a:highlight>
                  <a:srgbClr val="FCE5CD"/>
                </a:highlight>
              </a:rPr>
              <a:t>ENCUADRE</a:t>
            </a:r>
            <a:endParaRPr sz="4800">
              <a:solidFill>
                <a:srgbClr val="FF0000"/>
              </a:solidFill>
              <a:highlight>
                <a:srgbClr val="FCE5CD"/>
              </a:highlight>
            </a:endParaRPr>
          </a:p>
        </p:txBody>
      </p:sp>
      <p:sp>
        <p:nvSpPr>
          <p:cNvPr id="153" name="Google Shape;153;p1"/>
          <p:cNvSpPr txBox="1">
            <a:spLocks noGrp="1"/>
          </p:cNvSpPr>
          <p:nvPr>
            <p:ph type="body" idx="1"/>
          </p:nvPr>
        </p:nvSpPr>
        <p:spPr>
          <a:xfrm>
            <a:off x="2913450" y="1870350"/>
            <a:ext cx="5107500" cy="30282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A61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 sz="2400">
                <a:solidFill>
                  <a:schemeClr val="lt1"/>
                </a:solidFill>
              </a:rPr>
              <a:t>Objetivo:Reconocerá los aspectos del encuadre mediante el diálogo con la finalidad de mejorar su desempeño académico en el curso</a:t>
            </a:r>
            <a:r>
              <a:rPr lang="en" sz="2400"/>
              <a:t>. </a:t>
            </a:r>
            <a:endParaRPr sz="2400"/>
          </a:p>
        </p:txBody>
      </p:sp>
      <p:sp>
        <p:nvSpPr>
          <p:cNvPr id="154" name="Google Shape;154;p1"/>
          <p:cNvSpPr txBox="1"/>
          <p:nvPr/>
        </p:nvSpPr>
        <p:spPr>
          <a:xfrm>
            <a:off x="5132450" y="684325"/>
            <a:ext cx="67962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282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289" name="Rectangle 288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 useBgFill="1">
        <p:nvSpPr>
          <p:cNvPr id="293" name="Rectangle 292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97" name="Rectangle 296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pic>
        <p:nvPicPr>
          <p:cNvPr id="299" name="Picture 298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4533"/>
            <a:ext cx="3723894" cy="108501"/>
          </a:xfrm>
          <a:prstGeom prst="rect">
            <a:avLst/>
          </a:prstGeom>
        </p:spPr>
      </p:pic>
      <p:sp>
        <p:nvSpPr>
          <p:cNvPr id="301" name="Rectangle 300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9073"/>
            <a:ext cx="3723424" cy="238535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76" name="Google Shape;276;p18"/>
          <p:cNvSpPr txBox="1">
            <a:spLocks noGrp="1"/>
          </p:cNvSpPr>
          <p:nvPr>
            <p:ph type="title"/>
          </p:nvPr>
        </p:nvSpPr>
        <p:spPr>
          <a:xfrm>
            <a:off x="510240" y="1547446"/>
            <a:ext cx="2804460" cy="199578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ts val="3000"/>
            </a:pPr>
            <a:r>
              <a:rPr lang="en-US" sz="2600" dirty="0">
                <a:solidFill>
                  <a:srgbClr val="FFFFFF"/>
                </a:solidFill>
              </a:rPr>
              <a:t>Criterios de </a:t>
            </a:r>
            <a:r>
              <a:rPr lang="en-US" sz="2600" dirty="0" err="1">
                <a:solidFill>
                  <a:srgbClr val="FFFFFF"/>
                </a:solidFill>
              </a:rPr>
              <a:t>Evaluación</a:t>
            </a:r>
            <a:endParaRPr lang="en-US" sz="2600" dirty="0">
              <a:solidFill>
                <a:srgbClr val="FFFFFF"/>
              </a:solidFill>
            </a:endParaRPr>
          </a:p>
          <a:p>
            <a:pPr marL="0" lvl="0" indent="0" algn="r" defTabSz="914400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ts val="3000"/>
            </a:pPr>
            <a:r>
              <a:rPr lang="en-US" sz="2600" dirty="0">
                <a:solidFill>
                  <a:srgbClr val="FFFFFF"/>
                </a:solidFill>
              </a:rPr>
              <a:t>3° </a:t>
            </a:r>
            <a:r>
              <a:rPr lang="en-US" sz="2600" dirty="0" err="1">
                <a:solidFill>
                  <a:srgbClr val="FFFFFF"/>
                </a:solidFill>
              </a:rPr>
              <a:t>Periodo</a:t>
            </a:r>
            <a:endParaRPr lang="en-US" sz="2600" dirty="0">
              <a:solidFill>
                <a:srgbClr val="FFFFFF"/>
              </a:solidFill>
            </a:endParaRPr>
          </a:p>
          <a:p>
            <a:pPr marL="0" lvl="0" indent="0" algn="r" defTabSz="914400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ts val="3000"/>
            </a:pPr>
            <a:r>
              <a:rPr lang="en-US" sz="2600" dirty="0" err="1">
                <a:solidFill>
                  <a:srgbClr val="FFFFFF"/>
                </a:solidFill>
              </a:rPr>
              <a:t>Humanidades</a:t>
            </a:r>
            <a:r>
              <a:rPr lang="en-US" sz="2600" dirty="0">
                <a:solidFill>
                  <a:srgbClr val="FFFFFF"/>
                </a:solidFill>
              </a:rPr>
              <a:t> II</a:t>
            </a:r>
          </a:p>
        </p:txBody>
      </p:sp>
      <p:sp>
        <p:nvSpPr>
          <p:cNvPr id="277" name="Google Shape;277;p18"/>
          <p:cNvSpPr txBox="1">
            <a:spLocks noGrp="1"/>
          </p:cNvSpPr>
          <p:nvPr>
            <p:ph type="body" idx="1"/>
          </p:nvPr>
        </p:nvSpPr>
        <p:spPr>
          <a:xfrm>
            <a:off x="3892119" y="213852"/>
            <a:ext cx="5162861" cy="44093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rgbClr val="171717"/>
              </a:buClr>
              <a:buSzPts val="1350"/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FFFFFF"/>
              </a:solidFill>
            </a:endParaRPr>
          </a:p>
          <a:p>
            <a:pPr marL="0" marR="0" lvl="0" indent="-228600" defTabSz="914400">
              <a:spcBef>
                <a:spcPts val="0"/>
              </a:spcBef>
              <a:spcAft>
                <a:spcPts val="600"/>
              </a:spcAft>
              <a:buClr>
                <a:srgbClr val="171717"/>
              </a:buClr>
              <a:buSzPts val="1350"/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FFFFFF"/>
              </a:solidFill>
            </a:endParaRPr>
          </a:p>
        </p:txBody>
      </p:sp>
      <p:graphicFrame>
        <p:nvGraphicFramePr>
          <p:cNvPr id="305" name="CuadroTexto 4">
            <a:extLst>
              <a:ext uri="{FF2B5EF4-FFF2-40B4-BE49-F238E27FC236}">
                <a16:creationId xmlns:a16="http://schemas.microsoft.com/office/drawing/2014/main" id="{D2E260C1-45BE-F035-3702-C7CB45030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271779"/>
              </p:ext>
            </p:extLst>
          </p:nvPr>
        </p:nvGraphicFramePr>
        <p:xfrm>
          <a:off x="3914179" y="302342"/>
          <a:ext cx="4983004" cy="416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02676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12" name="breez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2639A-0FC5-47AD-80B8-6634CEBF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80705"/>
            <a:ext cx="8453682" cy="948007"/>
          </a:xfrm>
        </p:spPr>
        <p:txBody>
          <a:bodyPr>
            <a:normAutofit fontScale="90000"/>
          </a:bodyPr>
          <a:lstStyle/>
          <a:p>
            <a:r>
              <a:rPr lang="es-MX" dirty="0"/>
              <a:t> </a:t>
            </a:r>
            <a:r>
              <a:rPr lang="es-MX" sz="1800" b="1" dirty="0">
                <a:solidFill>
                  <a:schemeClr val="tx1"/>
                </a:solidFill>
              </a:rPr>
              <a:t>Firma de recibido con fecha y enterado de los padres de familia y alumnos (as).</a:t>
            </a:r>
            <a:br>
              <a:rPr lang="es-MX" sz="1800" b="1" dirty="0">
                <a:solidFill>
                  <a:schemeClr val="tx1"/>
                </a:solidFill>
              </a:rPr>
            </a:br>
            <a:r>
              <a:rPr lang="es-MX" sz="1800" b="1" dirty="0">
                <a:solidFill>
                  <a:schemeClr val="tx1"/>
                </a:solidFill>
              </a:rPr>
              <a:t>Estas evidencias se emplearán en la etapa de regularización o extraordinario, en caso de reprobar la materia</a:t>
            </a:r>
            <a:r>
              <a:rPr lang="es-MX" sz="1800" dirty="0"/>
              <a:t>. 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2E8353-3C96-4B48-AB1A-897F9FCFC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He leído todo el plan de trabajo del encuadre de la UACs de Humanidades II</a:t>
            </a:r>
          </a:p>
          <a:p>
            <a:r>
              <a:rPr lang="es-MX" dirty="0"/>
              <a:t>Del semestre 2024A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________________________________                          ___________________________</a:t>
            </a:r>
          </a:p>
          <a:p>
            <a:r>
              <a:rPr lang="es-MX" dirty="0"/>
              <a:t>Nombre completo del</a:t>
            </a:r>
          </a:p>
          <a:p>
            <a:r>
              <a:rPr lang="es-MX" dirty="0"/>
              <a:t> padre de familia  y firma                                            Nombre completo del alumno(a) y firma</a:t>
            </a:r>
          </a:p>
          <a:p>
            <a:r>
              <a:rPr lang="es-MX" dirty="0"/>
              <a:t>           </a:t>
            </a:r>
          </a:p>
          <a:p>
            <a:r>
              <a:rPr lang="es-MX" dirty="0"/>
              <a:t>Anexar copia de la credencial</a:t>
            </a:r>
          </a:p>
          <a:p>
            <a:r>
              <a:rPr lang="es-MX" dirty="0"/>
              <a:t>Del padre o tutor, así como número telefónico.</a:t>
            </a:r>
          </a:p>
          <a:p>
            <a:endParaRPr lang="es-MX" dirty="0"/>
          </a:p>
          <a:p>
            <a:r>
              <a:rPr lang="es-MX" dirty="0"/>
              <a:t>                                                   Lic. Araceli Martínez Parada</a:t>
            </a:r>
          </a:p>
          <a:p>
            <a:r>
              <a:rPr lang="es-MX" dirty="0"/>
              <a:t>                                                    Docente titular de la asignatura.</a:t>
            </a:r>
          </a:p>
        </p:txBody>
      </p:sp>
    </p:spTree>
    <p:extLst>
      <p:ext uri="{BB962C8B-B14F-4D97-AF65-F5344CB8AC3E}">
        <p14:creationId xmlns:p14="http://schemas.microsoft.com/office/powerpoint/2010/main" val="3944267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28F0E-FE12-4B79-836B-5CA1593A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Bibliografía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6F5A4E-1A83-45CE-B9F8-EBDA034B8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34075"/>
            <a:ext cx="6742243" cy="2473288"/>
          </a:xfrm>
        </p:spPr>
        <p:txBody>
          <a:bodyPr>
            <a:normAutofit/>
          </a:bodyPr>
          <a:lstStyle/>
          <a:p>
            <a:r>
              <a:rPr lang="es-MX" sz="900" dirty="0"/>
              <a:t>  Lugo Balam, Juan. (2023). Humanidades I. México. Serie KlikNEM. Primera edición. </a:t>
            </a:r>
          </a:p>
          <a:p>
            <a:endParaRPr lang="es-MX" sz="900" dirty="0"/>
          </a:p>
          <a:p>
            <a:r>
              <a:rPr lang="es-MX" sz="900" dirty="0"/>
              <a:t>Trueba Lara, José Luis. ( 2024).Humanidades II. México. Editorial. </a:t>
            </a:r>
            <a:r>
              <a:rPr lang="es-MX" sz="900" dirty="0" err="1"/>
              <a:t>BookMart</a:t>
            </a:r>
            <a:r>
              <a:rPr lang="es-MX" sz="900" dirty="0"/>
              <a:t>. Primera edición.</a:t>
            </a:r>
          </a:p>
          <a:p>
            <a:endParaRPr lang="es-MX" sz="1050" dirty="0">
              <a:hlinkClick r:id="rId3"/>
            </a:endParaRPr>
          </a:p>
          <a:p>
            <a:r>
              <a:rPr lang="es-MX" sz="1050" dirty="0">
                <a:hlinkClick r:id="rId3"/>
              </a:rPr>
              <a:t>https://academiadelenguajeycomunicacion.weebly.com/encuadre-2022.html</a:t>
            </a:r>
            <a:endParaRPr lang="es-MX" sz="900" dirty="0"/>
          </a:p>
          <a:p>
            <a:pPr marL="114300" indent="0">
              <a:buNone/>
            </a:pPr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2332752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7DD4E9C-594D-4AA8-9211-AD4CFEB7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95" y="292360"/>
            <a:ext cx="6552384" cy="852196"/>
          </a:xfrm>
        </p:spPr>
        <p:txBody>
          <a:bodyPr>
            <a:normAutofit fontScale="90000"/>
          </a:bodyPr>
          <a:lstStyle/>
          <a:p>
            <a:r>
              <a:rPr lang="es-MX" dirty="0"/>
              <a:t>Fechas importantes del semestre</a:t>
            </a:r>
            <a:br>
              <a:rPr lang="es-MX" dirty="0"/>
            </a:br>
            <a:r>
              <a:rPr lang="es-MX" dirty="0"/>
              <a:t>                        2024A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93658" y="1220365"/>
            <a:ext cx="5832648" cy="4114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sz="1350" dirty="0"/>
              <a:t> Calendario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493658" y="2031690"/>
            <a:ext cx="2592288" cy="24842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s-MX" dirty="0"/>
              <a:t>1er parcial </a:t>
            </a:r>
          </a:p>
          <a:p>
            <a:pPr algn="ctr"/>
            <a:r>
              <a:rPr lang="es-MX" dirty="0"/>
              <a:t>11  al 15 marzo del 2024 </a:t>
            </a:r>
          </a:p>
          <a:p>
            <a:pPr algn="ctr"/>
            <a:r>
              <a:rPr lang="es-MX" dirty="0"/>
              <a:t>2do parcial</a:t>
            </a:r>
          </a:p>
          <a:p>
            <a:pPr algn="ctr"/>
            <a:r>
              <a:rPr lang="es-MX" dirty="0"/>
              <a:t>6  al 9 de mayo del 2024.</a:t>
            </a:r>
          </a:p>
          <a:p>
            <a:pPr algn="ctr"/>
            <a:r>
              <a:rPr lang="es-MX" dirty="0"/>
              <a:t>3er parcial</a:t>
            </a:r>
          </a:p>
          <a:p>
            <a:pPr algn="ctr"/>
            <a:r>
              <a:rPr lang="es-MX" dirty="0"/>
              <a:t>10 al 14 de junio del 2024</a:t>
            </a:r>
          </a:p>
          <a:p>
            <a:pPr algn="ctr"/>
            <a:r>
              <a:rPr lang="es-MX" dirty="0"/>
              <a:t>Regularización </a:t>
            </a:r>
          </a:p>
          <a:p>
            <a:pPr algn="ctr"/>
            <a:r>
              <a:rPr lang="es-MX" dirty="0"/>
              <a:t>2 al 5 de julio  del 2024</a:t>
            </a:r>
          </a:p>
          <a:p>
            <a:pPr algn="ctr"/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17994" y="1869672"/>
            <a:ext cx="2766306" cy="2915544"/>
          </a:xfr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s-MX" i="1" u="sng" dirty="0"/>
              <a:t>Inicio del curso</a:t>
            </a:r>
          </a:p>
          <a:p>
            <a:pPr algn="ctr"/>
            <a:r>
              <a:rPr lang="es-MX" dirty="0"/>
              <a:t>6 de febrero del 2024.</a:t>
            </a:r>
          </a:p>
          <a:p>
            <a:pPr algn="ctr"/>
            <a:r>
              <a:rPr lang="es-MX" i="1" u="sng" dirty="0"/>
              <a:t>Suspensiones</a:t>
            </a:r>
          </a:p>
          <a:p>
            <a:pPr algn="ctr"/>
            <a:r>
              <a:rPr lang="es-MX" dirty="0"/>
              <a:t>5 de febrero del 2024.</a:t>
            </a:r>
          </a:p>
          <a:p>
            <a:pPr algn="ctr"/>
            <a:r>
              <a:rPr lang="es-MX" dirty="0"/>
              <a:t> 18 de marzo del 2024</a:t>
            </a:r>
          </a:p>
          <a:p>
            <a:pPr algn="ctr"/>
            <a:r>
              <a:rPr lang="es-MX" dirty="0"/>
              <a:t>1,5 y 15 de mayo del 2024</a:t>
            </a:r>
          </a:p>
          <a:p>
            <a:pPr algn="ctr"/>
            <a:r>
              <a:rPr lang="es-MX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Vacaciones</a:t>
            </a:r>
          </a:p>
          <a:p>
            <a:pPr algn="ctr"/>
            <a:r>
              <a:rPr lang="es-MX" dirty="0"/>
              <a:t>25 de marzo al  5 de abril  del 2024.</a:t>
            </a:r>
          </a:p>
          <a:p>
            <a:pPr algn="ctr"/>
            <a:r>
              <a:rPr lang="es-MX" i="1" u="sng" dirty="0"/>
              <a:t>Fin del Curso.</a:t>
            </a:r>
          </a:p>
          <a:p>
            <a:pPr algn="ctr"/>
            <a:r>
              <a:rPr lang="es-MX" dirty="0"/>
              <a:t>16 de Julio del 2024. </a:t>
            </a:r>
          </a:p>
        </p:txBody>
      </p:sp>
    </p:spTree>
    <p:extLst>
      <p:ext uri="{BB962C8B-B14F-4D97-AF65-F5344CB8AC3E}">
        <p14:creationId xmlns:p14="http://schemas.microsoft.com/office/powerpoint/2010/main" val="4089719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>
            <a:spLocks noGrp="1"/>
          </p:cNvSpPr>
          <p:nvPr>
            <p:ph type="title"/>
          </p:nvPr>
        </p:nvSpPr>
        <p:spPr>
          <a:xfrm>
            <a:off x="457200" y="174950"/>
            <a:ext cx="6879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</a:pPr>
            <a:r>
              <a:rPr lang="en" b="1" dirty="0">
                <a:solidFill>
                  <a:schemeClr val="bg1"/>
                </a:solidFill>
                <a:highlight>
                  <a:srgbClr val="FCE5CD"/>
                </a:highlight>
              </a:rPr>
              <a:t>Aspectos del Encuadre</a:t>
            </a:r>
            <a:endParaRPr b="1" dirty="0">
              <a:solidFill>
                <a:schemeClr val="bg1"/>
              </a:solidFill>
              <a:highlight>
                <a:srgbClr val="FCE5CD"/>
              </a:highlight>
            </a:endParaRPr>
          </a:p>
        </p:txBody>
      </p:sp>
      <p:sp>
        <p:nvSpPr>
          <p:cNvPr id="160" name="Google Shape;160;p2"/>
          <p:cNvSpPr txBox="1">
            <a:spLocks noGrp="1"/>
          </p:cNvSpPr>
          <p:nvPr>
            <p:ph type="body" idx="1"/>
          </p:nvPr>
        </p:nvSpPr>
        <p:spPr>
          <a:xfrm>
            <a:off x="314900" y="1026375"/>
            <a:ext cx="7441200" cy="3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Participa 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  <p:pic>
        <p:nvPicPr>
          <p:cNvPr id="162" name="Google Shape;162;p2" descr="encuadre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9100" y="280675"/>
            <a:ext cx="1478300" cy="1605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4" name="Google Shape;161;p2">
            <a:extLst>
              <a:ext uri="{FF2B5EF4-FFF2-40B4-BE49-F238E27FC236}">
                <a16:creationId xmlns:a16="http://schemas.microsoft.com/office/drawing/2014/main" id="{19CDD579-C4FD-23C1-9CC9-AF34EF7E69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8494326"/>
              </p:ext>
            </p:extLst>
          </p:nvPr>
        </p:nvGraphicFramePr>
        <p:xfrm>
          <a:off x="444950" y="1103175"/>
          <a:ext cx="7181100" cy="357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E99155B9-6320-4AB5-A815-8A2754562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8" cy="5142160"/>
          </a:xfrm>
          <a:prstGeom prst="rect">
            <a:avLst/>
          </a:prstGeom>
        </p:spPr>
      </p:pic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514350" y="457200"/>
            <a:ext cx="3914775" cy="10922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600"/>
              <a:t>Análisis de expectativas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514350" y="1606550"/>
            <a:ext cx="3914775" cy="273685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457200">
              <a:spcAft>
                <a:spcPts val="1000"/>
              </a:spcAft>
              <a:buSzPct val="100000"/>
              <a:buFont typeface="Arial"/>
              <a:buChar char="•"/>
            </a:pPr>
            <a:r>
              <a:rPr lang="en-US" b="1" dirty="0"/>
              <a:t>1.- ¿ </a:t>
            </a:r>
            <a:r>
              <a:rPr lang="en-US" b="1" dirty="0" err="1"/>
              <a:t>Qué</a:t>
            </a:r>
            <a:r>
              <a:rPr lang="en-US" b="1" dirty="0"/>
              <a:t> </a:t>
            </a:r>
            <a:r>
              <a:rPr lang="en-US" b="1" dirty="0" err="1"/>
              <a:t>haré</a:t>
            </a:r>
            <a:r>
              <a:rPr lang="en-US" b="1" dirty="0"/>
              <a:t> para </a:t>
            </a:r>
            <a:r>
              <a:rPr lang="en-US" b="1" dirty="0" err="1"/>
              <a:t>obtener</a:t>
            </a:r>
            <a:r>
              <a:rPr lang="en-US" b="1" dirty="0"/>
              <a:t> un </a:t>
            </a:r>
            <a:r>
              <a:rPr lang="en-US" b="1" dirty="0" err="1"/>
              <a:t>mejor</a:t>
            </a:r>
            <a:r>
              <a:rPr lang="en-US" b="1" dirty="0"/>
              <a:t> </a:t>
            </a:r>
            <a:r>
              <a:rPr lang="en-US" b="1" dirty="0" err="1"/>
              <a:t>rendimiento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la </a:t>
            </a:r>
            <a:r>
              <a:rPr lang="en-US" b="1" dirty="0" err="1"/>
              <a:t>materia</a:t>
            </a:r>
            <a:r>
              <a:rPr lang="en-US" b="1" dirty="0"/>
              <a:t> o UAC´S?</a:t>
            </a:r>
          </a:p>
          <a:p>
            <a:pPr marL="0" lvl="0" indent="0" defTabSz="457200">
              <a:spcAft>
                <a:spcPts val="1000"/>
              </a:spcAft>
              <a:buSzPct val="100000"/>
              <a:buFont typeface="Arial"/>
              <a:buChar char="•"/>
            </a:pPr>
            <a:endParaRPr lang="en-US" b="1" dirty="0"/>
          </a:p>
          <a:p>
            <a:pPr marL="0" lvl="0" indent="0" defTabSz="457200">
              <a:spcAft>
                <a:spcPts val="1000"/>
              </a:spcAft>
              <a:buSzPct val="100000"/>
              <a:buFont typeface="Arial"/>
              <a:buChar char="•"/>
            </a:pPr>
            <a:endParaRPr lang="en-US" b="1" dirty="0"/>
          </a:p>
          <a:p>
            <a:pPr marL="0" lvl="0" indent="0" defTabSz="457200">
              <a:spcAft>
                <a:spcPts val="1000"/>
              </a:spcAft>
              <a:buSzPct val="100000"/>
              <a:buFont typeface="Arial"/>
              <a:buChar char="•"/>
            </a:pPr>
            <a:r>
              <a:rPr lang="en-US" b="1" dirty="0"/>
              <a:t>2. ¿ </a:t>
            </a:r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puedo</a:t>
            </a:r>
            <a:r>
              <a:rPr lang="en-US" b="1" dirty="0"/>
              <a:t> ser </a:t>
            </a:r>
            <a:r>
              <a:rPr lang="en-US" b="1" dirty="0" err="1"/>
              <a:t>empático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mi </a:t>
            </a:r>
            <a:r>
              <a:rPr lang="en-US" b="1" dirty="0" err="1"/>
              <a:t>grupo</a:t>
            </a:r>
            <a:r>
              <a:rPr lang="en-US" b="1" dirty="0"/>
              <a:t>?</a:t>
            </a:r>
          </a:p>
          <a:p>
            <a:pPr marL="0" lvl="0" indent="0" defTabSz="457200">
              <a:spcAft>
                <a:spcPts val="1000"/>
              </a:spcAft>
              <a:buSzPct val="100000"/>
              <a:buFont typeface="Arial"/>
              <a:buChar char="•"/>
            </a:pPr>
            <a:endParaRPr lang="en-US" b="1" dirty="0"/>
          </a:p>
          <a:p>
            <a:pPr marL="0" lvl="0" indent="0" defTabSz="457200">
              <a:spcAft>
                <a:spcPts val="1000"/>
              </a:spcAft>
              <a:buSzPct val="100000"/>
              <a:buFont typeface="Arial"/>
              <a:buChar char="•"/>
            </a:pPr>
            <a:endParaRPr lang="en-US" b="1" dirty="0"/>
          </a:p>
          <a:p>
            <a:pPr marL="0" lvl="0" indent="0" defTabSz="457200">
              <a:spcAft>
                <a:spcPts val="1000"/>
              </a:spcAft>
              <a:buSzPct val="100000"/>
              <a:buFont typeface="Arial"/>
              <a:buChar char="•"/>
            </a:pPr>
            <a:r>
              <a:rPr lang="en-US" b="1" dirty="0"/>
              <a:t>3. </a:t>
            </a:r>
            <a:r>
              <a:rPr lang="en-US" b="1" dirty="0" err="1"/>
              <a:t>Comparte</a:t>
            </a:r>
            <a:r>
              <a:rPr lang="en-US" b="1" dirty="0"/>
              <a:t> 3 </a:t>
            </a:r>
            <a:r>
              <a:rPr lang="en-US" b="1" dirty="0" err="1"/>
              <a:t>sugerencias</a:t>
            </a:r>
            <a:r>
              <a:rPr lang="en-US" b="1" dirty="0"/>
              <a:t> para </a:t>
            </a:r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profesora</a:t>
            </a:r>
            <a:endParaRPr lang="en-US" b="1" dirty="0"/>
          </a:p>
          <a:p>
            <a:pPr marL="0" lvl="0" indent="0" defTabSz="457200">
              <a:spcAft>
                <a:spcPts val="1000"/>
              </a:spcAft>
              <a:buSzPct val="100000"/>
              <a:buNone/>
            </a:pPr>
            <a:endParaRPr lang="en-US" dirty="0"/>
          </a:p>
        </p:txBody>
      </p:sp>
      <p:pic>
        <p:nvPicPr>
          <p:cNvPr id="75" name="Shape 75" descr="trabajo2.jpg"/>
          <p:cNvPicPr preferRelativeResize="0"/>
          <p:nvPr/>
        </p:nvPicPr>
        <p:blipFill rotWithShape="1">
          <a:blip r:embed="rId6"/>
          <a:srcRect t="1490" r="-3" b="2117"/>
          <a:stretch/>
        </p:blipFill>
        <p:spPr>
          <a:xfrm>
            <a:off x="4649122" y="479322"/>
            <a:ext cx="4085303" cy="3937819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7" name="bomb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182">
            <a:extLst>
              <a:ext uri="{FF2B5EF4-FFF2-40B4-BE49-F238E27FC236}">
                <a16:creationId xmlns:a16="http://schemas.microsoft.com/office/drawing/2014/main" id="{AC898D3F-3F83-4169-920C-5CADA8AF4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20A4F408-E352-4506-8F3D-2E70415E3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130FE359-A1BD-4E70-90CB-5C3D8B6D0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189" name="Rectangle 188">
            <a:extLst>
              <a:ext uri="{FF2B5EF4-FFF2-40B4-BE49-F238E27FC236}">
                <a16:creationId xmlns:a16="http://schemas.microsoft.com/office/drawing/2014/main" id="{937A19DE-DF8E-492B-915E-F3B1342AB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050107CA-387F-4CA2-B96F-B4F8C6BB9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6E6FC92A-9EE6-4094-B6A5-6B2E856E4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pic>
        <p:nvPicPr>
          <p:cNvPr id="195" name="Picture 194">
            <a:extLst>
              <a:ext uri="{FF2B5EF4-FFF2-40B4-BE49-F238E27FC236}">
                <a16:creationId xmlns:a16="http://schemas.microsoft.com/office/drawing/2014/main" id="{1DFDE54B-4D5D-45C5-ACBA-0EC70AB55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0"/>
            <a:ext cx="9144000" cy="5143500"/>
          </a:xfrm>
          <a:prstGeom prst="rect">
            <a:avLst/>
          </a:prstGeom>
        </p:spPr>
      </p:pic>
      <p:sp>
        <p:nvSpPr>
          <p:cNvPr id="197" name="Rectangle 196">
            <a:extLst>
              <a:ext uri="{FF2B5EF4-FFF2-40B4-BE49-F238E27FC236}">
                <a16:creationId xmlns:a16="http://schemas.microsoft.com/office/drawing/2014/main" id="{C9C1C7B2-91DF-4180-B5DC-47F755FA3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AD2306A-BF1E-47EC-AB63-8F514A49B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57200"/>
            <a:ext cx="4809647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174" name="Google Shape;174;p4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4188508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ts val="3000"/>
            </a:pPr>
            <a:r>
              <a:rPr lang="en-US" sz="3100" dirty="0" err="1"/>
              <a:t>Estilos</a:t>
            </a:r>
            <a:r>
              <a:rPr lang="en-US" sz="3100" dirty="0"/>
              <a:t> de Aprendizaje</a:t>
            </a:r>
          </a:p>
        </p:txBody>
      </p:sp>
      <p:pic>
        <p:nvPicPr>
          <p:cNvPr id="201" name="Picture 200">
            <a:extLst>
              <a:ext uri="{FF2B5EF4-FFF2-40B4-BE49-F238E27FC236}">
                <a16:creationId xmlns:a16="http://schemas.microsoft.com/office/drawing/2014/main" id="{075EB3A4-AD20-4F8C-9E02-5BE10C65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4807458" cy="193797"/>
          </a:xfrm>
          <a:prstGeom prst="rect">
            <a:avLst/>
          </a:prstGeom>
        </p:spPr>
      </p:pic>
      <p:sp>
        <p:nvSpPr>
          <p:cNvPr id="175" name="Google Shape;175;p4"/>
          <p:cNvSpPr txBox="1">
            <a:spLocks noGrp="1"/>
          </p:cNvSpPr>
          <p:nvPr>
            <p:ph type="body" idx="1"/>
          </p:nvPr>
        </p:nvSpPr>
        <p:spPr>
          <a:xfrm>
            <a:off x="510240" y="1752654"/>
            <a:ext cx="3828633" cy="269948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 b="1"/>
              <a:t>De Brandler y Grinder</a:t>
            </a:r>
          </a:p>
          <a:p>
            <a:pPr marL="0" lvl="0" indent="-228600" defTabSz="914400"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 b="1"/>
              <a:t>Visual</a:t>
            </a:r>
          </a:p>
          <a:p>
            <a:pPr marL="0" lvl="0" indent="-228600" defTabSz="914400"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US" sz="1500" b="1"/>
          </a:p>
          <a:p>
            <a:pPr marL="0" lvl="0" indent="-228600" defTabSz="914400"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 b="1"/>
              <a:t>Kinestésico</a:t>
            </a:r>
          </a:p>
          <a:p>
            <a:pPr marL="0" lvl="0" indent="-228600" defTabSz="914400"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US" sz="1500" b="1"/>
          </a:p>
          <a:p>
            <a:pPr marL="0" lvl="0" indent="-228600" defTabSz="914400">
              <a:spcBef>
                <a:spcPts val="1600"/>
              </a:spcBef>
              <a:spcAft>
                <a:spcPts val="1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500" b="1">
                <a:hlinkClick r:id="rId7"/>
              </a:rPr>
              <a:t>Auditivo</a:t>
            </a:r>
            <a:endParaRPr lang="en-US" sz="1500" b="1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B2084FB3-CA6F-4707-95B5-16E493612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3706" y="366633"/>
            <a:ext cx="2015805" cy="263012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pic>
        <p:nvPicPr>
          <p:cNvPr id="176" name="Google Shape;176;p4" descr="amormov.gif"/>
          <p:cNvPicPr preferRelativeResize="0"/>
          <p:nvPr/>
        </p:nvPicPr>
        <p:blipFill rotWithShape="1">
          <a:blip r:embed="rId8"/>
          <a:stretch/>
        </p:blipFill>
        <p:spPr>
          <a:xfrm>
            <a:off x="5096314" y="1012137"/>
            <a:ext cx="1785485" cy="1339113"/>
          </a:xfrm>
          <a:prstGeom prst="rect">
            <a:avLst/>
          </a:prstGeom>
          <a:noFill/>
        </p:spPr>
      </p:pic>
      <p:sp useBgFill="1">
        <p:nvSpPr>
          <p:cNvPr id="205" name="Rectangle 204">
            <a:extLst>
              <a:ext uri="{FF2B5EF4-FFF2-40B4-BE49-F238E27FC236}">
                <a16:creationId xmlns:a16="http://schemas.microsoft.com/office/drawing/2014/main" id="{C272E5F4-6C1A-4AA9-BB88-286E429E5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4926" y="366633"/>
            <a:ext cx="1665600" cy="1831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DCC48B24-E171-41E7-87C4-1B9D5AF51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3706" y="3123561"/>
            <a:ext cx="2015805" cy="162293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pic>
        <p:nvPicPr>
          <p:cNvPr id="178" name="Google Shape;178;p4" descr="problemas-auditivos-bebe.jpeg"/>
          <p:cNvPicPr preferRelativeResize="0"/>
          <p:nvPr/>
        </p:nvPicPr>
        <p:blipFill rotWithShape="1">
          <a:blip r:embed="rId9"/>
          <a:stretch/>
        </p:blipFill>
        <p:spPr>
          <a:xfrm>
            <a:off x="5096314" y="3478517"/>
            <a:ext cx="1785485" cy="919524"/>
          </a:xfrm>
          <a:prstGeom prst="rect">
            <a:avLst/>
          </a:prstGeom>
          <a:noFill/>
        </p:spPr>
      </p:pic>
      <p:sp>
        <p:nvSpPr>
          <p:cNvPr id="209" name="Rectangle 208">
            <a:extLst>
              <a:ext uri="{FF2B5EF4-FFF2-40B4-BE49-F238E27FC236}">
                <a16:creationId xmlns:a16="http://schemas.microsoft.com/office/drawing/2014/main" id="{35D3EFB2-9263-444D-8BC4-F4E702903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4926" y="2331747"/>
            <a:ext cx="1665600" cy="24147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pic>
        <p:nvPicPr>
          <p:cNvPr id="177" name="Google Shape;177;p4" descr="visic3b3n-y-aprendizaje.jpg"/>
          <p:cNvPicPr preferRelativeResize="0"/>
          <p:nvPr/>
        </p:nvPicPr>
        <p:blipFill rotWithShape="1">
          <a:blip r:embed="rId10"/>
          <a:stretch/>
        </p:blipFill>
        <p:spPr>
          <a:xfrm>
            <a:off x="7235576" y="2832254"/>
            <a:ext cx="1415524" cy="14249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09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216" name="Rectangle 215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 useBgFill="1">
        <p:nvSpPr>
          <p:cNvPr id="220" name="Rectangle 219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0"/>
            <a:ext cx="9144000" cy="5143500"/>
          </a:xfrm>
          <a:prstGeom prst="rect">
            <a:avLst/>
          </a:prstGeom>
        </p:spPr>
      </p:pic>
      <p:sp>
        <p:nvSpPr>
          <p:cNvPr id="224" name="Rectangle 223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57200"/>
            <a:ext cx="3719321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03" name="Google Shape;203;p8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3102093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  <a:buClr>
                <a:srgbClr val="EB008B"/>
              </a:buClr>
              <a:buSzPts val="3000"/>
            </a:pPr>
            <a:r>
              <a:rPr lang="en-US" sz="1800" dirty="0"/>
              <a:t>Metas de aprendizaje. </a:t>
            </a:r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3717036" cy="149841"/>
          </a:xfrm>
          <a:prstGeom prst="rect">
            <a:avLst/>
          </a:prstGeom>
        </p:spPr>
      </p:pic>
      <p:sp>
        <p:nvSpPr>
          <p:cNvPr id="204" name="Google Shape;204;p8"/>
          <p:cNvSpPr txBox="1">
            <a:spLocks noGrp="1"/>
          </p:cNvSpPr>
          <p:nvPr>
            <p:ph type="body" idx="1"/>
          </p:nvPr>
        </p:nvSpPr>
        <p:spPr>
          <a:xfrm>
            <a:off x="510240" y="1752654"/>
            <a:ext cx="2742217" cy="269948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0" lvl="0" indent="-228600" defTabSz="914400">
              <a:spcBef>
                <a:spcPts val="1600"/>
              </a:spcBef>
              <a:spcAft>
                <a:spcPts val="1600"/>
              </a:spcAft>
              <a:buSzPts val="1800"/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F29549-596D-F04B-B11B-129EB15035AD}"/>
              </a:ext>
            </a:extLst>
          </p:cNvPr>
          <p:cNvSpPr txBox="1"/>
          <p:nvPr/>
        </p:nvSpPr>
        <p:spPr>
          <a:xfrm>
            <a:off x="3828047" y="367009"/>
            <a:ext cx="457914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1.Utiliza los significados (culturales, políticos, históricos, tecnológicos, entre otros) de las prácticas, discursos, instituciones y acontecimientos que constituyen su vida y los vincula a sus capacidades de construir la colectividad con base en los aportes de las humanidades.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2.Examina los significados (culturales, políticos, históricos, tecnológicos, entre otros) de las prácticas, discursos, instituciones y acontecimientos que constituyen su experiencia individual y los vincula a sus capacidades de construir la colectividad con base en aportes de las humanidades.</a:t>
            </a:r>
          </a:p>
          <a:p>
            <a:pPr algn="just"/>
            <a:r>
              <a:rPr lang="es-MX" dirty="0"/>
              <a:t>3.Analiza de forma humanística las concepciones de la colectividad de forma crítica y reflexiva para fortalecer su capacidad de decisión en situaciones de su vida. </a:t>
            </a:r>
          </a:p>
          <a:p>
            <a:pPr algn="just"/>
            <a:r>
              <a:rPr lang="es-MX" dirty="0"/>
              <a:t>4. Pone a prueba las concepciones de la colectividad vinculándolas a su capacidad de decisión en situaciones de su vida usando los saberes y conocimientos de la literatura y la filosofía.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7250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09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216" name="Rectangle 215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 useBgFill="1">
        <p:nvSpPr>
          <p:cNvPr id="220" name="Rectangle 219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0"/>
            <a:ext cx="9144000" cy="5143500"/>
          </a:xfrm>
          <a:prstGeom prst="rect">
            <a:avLst/>
          </a:prstGeom>
        </p:spPr>
      </p:pic>
      <p:sp>
        <p:nvSpPr>
          <p:cNvPr id="224" name="Rectangle 223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57200"/>
            <a:ext cx="3719321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03" name="Google Shape;203;p8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3102093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  <a:buClr>
                <a:srgbClr val="EB008B"/>
              </a:buClr>
              <a:buSzPts val="3000"/>
            </a:pPr>
            <a:r>
              <a:rPr lang="en-US" sz="1800" dirty="0"/>
              <a:t>Metas de aprendizaje</a:t>
            </a:r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3717036" cy="149841"/>
          </a:xfrm>
          <a:prstGeom prst="rect">
            <a:avLst/>
          </a:prstGeom>
        </p:spPr>
      </p:pic>
      <p:sp>
        <p:nvSpPr>
          <p:cNvPr id="204" name="Google Shape;204;p8"/>
          <p:cNvSpPr txBox="1">
            <a:spLocks noGrp="1"/>
          </p:cNvSpPr>
          <p:nvPr>
            <p:ph type="body" idx="1"/>
          </p:nvPr>
        </p:nvSpPr>
        <p:spPr>
          <a:xfrm>
            <a:off x="510240" y="1752654"/>
            <a:ext cx="2742217" cy="269948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0" lvl="0" indent="-228600" defTabSz="914400">
              <a:spcBef>
                <a:spcPts val="1600"/>
              </a:spcBef>
              <a:spcAft>
                <a:spcPts val="1600"/>
              </a:spcAft>
              <a:buSzPts val="1800"/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F29549-596D-F04B-B11B-129EB15035AD}"/>
              </a:ext>
            </a:extLst>
          </p:cNvPr>
          <p:cNvSpPr txBox="1"/>
          <p:nvPr/>
        </p:nvSpPr>
        <p:spPr>
          <a:xfrm>
            <a:off x="3828047" y="367009"/>
            <a:ext cx="4579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0AECFE-4BB9-5F7C-AAFD-4659B1E7A3EB}"/>
              </a:ext>
            </a:extLst>
          </p:cNvPr>
          <p:cNvSpPr txBox="1"/>
          <p:nvPr/>
        </p:nvSpPr>
        <p:spPr>
          <a:xfrm>
            <a:off x="4165271" y="634547"/>
            <a:ext cx="45791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5.Asume roles relacionados con los acontecimientos, discursos, instituciones, imágenes, objetos y prácticas que conforman sus vivencias de forma humanista.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6.Actúa los roles que juega en los acontecimientos, discursos, instituciones, imágenes, objetos y prácticas que conforman sus vivencias con base en aportes de las humanidades. </a:t>
            </a:r>
          </a:p>
        </p:txBody>
      </p:sp>
    </p:spTree>
    <p:extLst>
      <p:ext uri="{BB962C8B-B14F-4D97-AF65-F5344CB8AC3E}">
        <p14:creationId xmlns:p14="http://schemas.microsoft.com/office/powerpoint/2010/main" val="3499962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09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80"/>
            <a:ext cx="7828359" cy="240873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478425"/>
            <a:ext cx="1202248" cy="108203"/>
          </a:xfrm>
          <a:prstGeom prst="rect">
            <a:avLst/>
          </a:prstGeom>
        </p:spPr>
      </p:pic>
      <p:sp>
        <p:nvSpPr>
          <p:cNvPr id="216" name="Rectangle 215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45720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 useBgFill="1">
        <p:nvSpPr>
          <p:cNvPr id="220" name="Rectangle 219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0"/>
            <a:ext cx="9144000" cy="5143500"/>
          </a:xfrm>
          <a:prstGeom prst="rect">
            <a:avLst/>
          </a:prstGeom>
        </p:spPr>
      </p:pic>
      <p:sp>
        <p:nvSpPr>
          <p:cNvPr id="224" name="Rectangle 223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57200"/>
            <a:ext cx="3719321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  <a:sym typeface="Arial"/>
            </a:endParaRPr>
          </a:p>
        </p:txBody>
      </p:sp>
      <p:sp>
        <p:nvSpPr>
          <p:cNvPr id="203" name="Google Shape;203;p8"/>
          <p:cNvSpPr txBox="1">
            <a:spLocks noGrp="1"/>
          </p:cNvSpPr>
          <p:nvPr>
            <p:ph type="title"/>
          </p:nvPr>
        </p:nvSpPr>
        <p:spPr>
          <a:xfrm>
            <a:off x="510240" y="564921"/>
            <a:ext cx="3102093" cy="8107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  <a:buClr>
                <a:srgbClr val="EB008B"/>
              </a:buClr>
              <a:buSzPts val="3000"/>
            </a:pPr>
            <a:r>
              <a:rPr lang="en-US" sz="1800" dirty="0"/>
              <a:t>Aprendizaje de </a:t>
            </a:r>
            <a:r>
              <a:rPr lang="en-US" sz="1800" dirty="0" err="1"/>
              <a:t>trayectoria</a:t>
            </a:r>
            <a:r>
              <a:rPr lang="en-US" sz="1800" dirty="0"/>
              <a:t>.</a:t>
            </a:r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3717036" cy="149841"/>
          </a:xfrm>
          <a:prstGeom prst="rect">
            <a:avLst/>
          </a:prstGeom>
        </p:spPr>
      </p:pic>
      <p:sp>
        <p:nvSpPr>
          <p:cNvPr id="204" name="Google Shape;204;p8"/>
          <p:cNvSpPr txBox="1">
            <a:spLocks noGrp="1"/>
          </p:cNvSpPr>
          <p:nvPr>
            <p:ph type="body" idx="1"/>
          </p:nvPr>
        </p:nvSpPr>
        <p:spPr>
          <a:xfrm>
            <a:off x="510240" y="1752654"/>
            <a:ext cx="2742217" cy="269948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0" lvl="0" indent="-228600" defTabSz="914400">
              <a:spcBef>
                <a:spcPts val="1600"/>
              </a:spcBef>
              <a:spcAft>
                <a:spcPts val="1600"/>
              </a:spcAft>
              <a:buSzPts val="1800"/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F29549-596D-F04B-B11B-129EB15035AD}"/>
              </a:ext>
            </a:extLst>
          </p:cNvPr>
          <p:cNvSpPr txBox="1"/>
          <p:nvPr/>
        </p:nvSpPr>
        <p:spPr>
          <a:xfrm>
            <a:off x="3828047" y="367009"/>
            <a:ext cx="4579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0AECFE-4BB9-5F7C-AAFD-4659B1E7A3EB}"/>
              </a:ext>
            </a:extLst>
          </p:cNvPr>
          <p:cNvSpPr txBox="1"/>
          <p:nvPr/>
        </p:nvSpPr>
        <p:spPr>
          <a:xfrm>
            <a:off x="4165271" y="634547"/>
            <a:ext cx="4579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DE55BD-3157-23B7-35EE-93E538F8EC86}"/>
              </a:ext>
            </a:extLst>
          </p:cNvPr>
          <p:cNvSpPr txBox="1"/>
          <p:nvPr/>
        </p:nvSpPr>
        <p:spPr>
          <a:xfrm>
            <a:off x="3905845" y="555553"/>
            <a:ext cx="457914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1. Cuestiona y argumenta los significados (culturales, políticos, históricos, tecnológicos, entre otros) de las prácticas, discursos, instituciones y acontecimientos que constituyen su vida para fortalecer su afectividad y sus capacidades de construir su experiencia individual y colectiva.</a:t>
            </a:r>
          </a:p>
          <a:p>
            <a:pPr algn="just"/>
            <a:r>
              <a:rPr lang="es-MX" dirty="0"/>
              <a:t>2.Somete a crítica los significados del estar juntos, además de cómo se conciben y experimentan las relaciones colectivas y con la naturaleza que potencian su capacidad de decisión ante situaciones y problemas de su vida.</a:t>
            </a:r>
          </a:p>
          <a:p>
            <a:pPr algn="just"/>
            <a:r>
              <a:rPr lang="es-MX" dirty="0"/>
              <a:t>3.Se asume como agente de sí mismo y de la colectividad al experimentar los acontecimientos, discursos, instituciones, imágenes, objetos y prácticas que conforman sus vivencias.</a:t>
            </a:r>
          </a:p>
        </p:txBody>
      </p:sp>
    </p:spTree>
    <p:extLst>
      <p:ext uri="{BB962C8B-B14F-4D97-AF65-F5344CB8AC3E}">
        <p14:creationId xmlns:p14="http://schemas.microsoft.com/office/powerpoint/2010/main" val="205089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3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4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1504</Words>
  <Application>Microsoft Office PowerPoint</Application>
  <PresentationFormat>Presentación en pantalla (16:9)</PresentationFormat>
  <Paragraphs>205</Paragraphs>
  <Slides>22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22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Century Gothic</vt:lpstr>
      <vt:lpstr>Trebuchet MS</vt:lpstr>
      <vt:lpstr>Wingdings 2</vt:lpstr>
      <vt:lpstr>Wingdings 3</vt:lpstr>
      <vt:lpstr>1_Faceta</vt:lpstr>
      <vt:lpstr>Berlín</vt:lpstr>
      <vt:lpstr>Citable</vt:lpstr>
      <vt:lpstr>Celestial</vt:lpstr>
      <vt:lpstr>Encuadre semestre 2024-A Humanidades II</vt:lpstr>
      <vt:lpstr>ENCUADRE</vt:lpstr>
      <vt:lpstr>Fechas importantes del semestre                         2024A</vt:lpstr>
      <vt:lpstr>Aspectos del Encuadre</vt:lpstr>
      <vt:lpstr>Análisis de expectativas</vt:lpstr>
      <vt:lpstr>Estilos de Aprendizaje</vt:lpstr>
      <vt:lpstr>Metas de aprendizaje. </vt:lpstr>
      <vt:lpstr>Metas de aprendizaje</vt:lpstr>
      <vt:lpstr>Aprendizaje de trayectoria.</vt:lpstr>
      <vt:lpstr>Categorías.3   subcategorías. 28</vt:lpstr>
      <vt:lpstr>Categorías y subcategorías</vt:lpstr>
      <vt:lpstr>10 Progresiones </vt:lpstr>
      <vt:lpstr>Progresiones</vt:lpstr>
      <vt:lpstr>Evaluación Diagnóstica</vt:lpstr>
      <vt:lpstr>Evaluación Diagnóstica</vt:lpstr>
      <vt:lpstr>Evaluación Diagnóstica</vt:lpstr>
      <vt:lpstr>Metodología de trabajo, Acuerdos y Organización</vt:lpstr>
      <vt:lpstr>Criterios de Evaluación 1° Periodo Humanidades II</vt:lpstr>
      <vt:lpstr>Presentación de PowerPoint</vt:lpstr>
      <vt:lpstr>Criterios de Evaluación 3° Periodo Humanidades II</vt:lpstr>
      <vt:lpstr> Firma de recibido con fecha y enterado de los padres de familia y alumnos (as). Estas evidencias se emplearán en la etapa de regularización o extraordinario, en caso de reprobar la materia.  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ENCUADRE</dc:title>
  <dc:creator>sony</dc:creator>
  <cp:lastModifiedBy>Araceli Martínez Parada</cp:lastModifiedBy>
  <cp:revision>28</cp:revision>
  <dcterms:modified xsi:type="dcterms:W3CDTF">2024-02-07T16:12:41Z</dcterms:modified>
</cp:coreProperties>
</file>