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705" r:id="rId2"/>
  </p:sldMasterIdLst>
  <p:notesMasterIdLst>
    <p:notesMasterId r:id="rId33"/>
  </p:notesMasterIdLst>
  <p:sldIdLst>
    <p:sldId id="292" r:id="rId3"/>
    <p:sldId id="256" r:id="rId4"/>
    <p:sldId id="293" r:id="rId5"/>
    <p:sldId id="294" r:id="rId6"/>
    <p:sldId id="257" r:id="rId7"/>
    <p:sldId id="295" r:id="rId8"/>
    <p:sldId id="259" r:id="rId9"/>
    <p:sldId id="260" r:id="rId10"/>
    <p:sldId id="261" r:id="rId11"/>
    <p:sldId id="262" r:id="rId12"/>
    <p:sldId id="267" r:id="rId13"/>
    <p:sldId id="268" r:id="rId14"/>
    <p:sldId id="269" r:id="rId15"/>
    <p:sldId id="299" r:id="rId16"/>
    <p:sldId id="296" r:id="rId17"/>
    <p:sldId id="263" r:id="rId18"/>
    <p:sldId id="297" r:id="rId19"/>
    <p:sldId id="298" r:id="rId20"/>
    <p:sldId id="264" r:id="rId21"/>
    <p:sldId id="300" r:id="rId22"/>
    <p:sldId id="301" r:id="rId23"/>
    <p:sldId id="302" r:id="rId24"/>
    <p:sldId id="270" r:id="rId25"/>
    <p:sldId id="271" r:id="rId26"/>
    <p:sldId id="272" r:id="rId27"/>
    <p:sldId id="273" r:id="rId28"/>
    <p:sldId id="276" r:id="rId29"/>
    <p:sldId id="277" r:id="rId30"/>
    <p:sldId id="285" r:id="rId31"/>
    <p:sldId id="278" r:id="rId3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4" roundtripDataSignature="AMtx7mi9Xz5FOBa0sNC+8v6/LuGdh8nG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98F6F31-0448-431E-B6F6-D5C3344D2A53}">
  <a:tblStyle styleId="{498F6F31-0448-431E-B6F6-D5C3344D2A53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customschemas.google.com/relationships/presentationmetadata" Target="meta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Relationship Id="rId14" Type="http://schemas.openxmlformats.org/officeDocument/2006/relationships/image" Target="../media/image2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A93A7-8076-4C9F-B5B5-F8782350E12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84E79C8-89E1-45A3-9346-4CE9719628CB}">
      <dgm:prSet/>
      <dgm:spPr/>
      <dgm:t>
        <a:bodyPr/>
        <a:lstStyle/>
        <a:p>
          <a:r>
            <a:rPr lang="en-US" b="0" i="0"/>
            <a:t>1.- Dinámica de grupo.</a:t>
          </a:r>
          <a:endParaRPr lang="en-US"/>
        </a:p>
      </dgm:t>
    </dgm:pt>
    <dgm:pt modelId="{C7668C0E-7B89-4766-985A-E64509388692}" type="parTrans" cxnId="{B3521A90-1945-4BD4-AE0F-BF8D5EE10504}">
      <dgm:prSet/>
      <dgm:spPr/>
      <dgm:t>
        <a:bodyPr/>
        <a:lstStyle/>
        <a:p>
          <a:endParaRPr lang="en-US"/>
        </a:p>
      </dgm:t>
    </dgm:pt>
    <dgm:pt modelId="{443354CD-4677-4858-AE45-DEBAB69ECA73}" type="sibTrans" cxnId="{B3521A90-1945-4BD4-AE0F-BF8D5EE10504}">
      <dgm:prSet/>
      <dgm:spPr/>
      <dgm:t>
        <a:bodyPr/>
        <a:lstStyle/>
        <a:p>
          <a:endParaRPr lang="en-US"/>
        </a:p>
      </dgm:t>
    </dgm:pt>
    <dgm:pt modelId="{395D4000-8339-4908-B07E-A2A165110313}">
      <dgm:prSet/>
      <dgm:spPr/>
      <dgm:t>
        <a:bodyPr/>
        <a:lstStyle/>
        <a:p>
          <a:r>
            <a:rPr lang="en-US" b="0" i="0"/>
            <a:t>2.- Análisis de expectativas.  </a:t>
          </a:r>
          <a:endParaRPr lang="en-US"/>
        </a:p>
      </dgm:t>
    </dgm:pt>
    <dgm:pt modelId="{CB90DBB5-A40F-4AB7-A6E2-FDA685F4E5A1}" type="parTrans" cxnId="{5C797073-9BDE-4385-8473-3E6EBB952607}">
      <dgm:prSet/>
      <dgm:spPr/>
      <dgm:t>
        <a:bodyPr/>
        <a:lstStyle/>
        <a:p>
          <a:endParaRPr lang="en-US"/>
        </a:p>
      </dgm:t>
    </dgm:pt>
    <dgm:pt modelId="{B2174BE9-8560-4B13-B83D-EC171B52C67D}" type="sibTrans" cxnId="{5C797073-9BDE-4385-8473-3E6EBB952607}">
      <dgm:prSet/>
      <dgm:spPr/>
      <dgm:t>
        <a:bodyPr/>
        <a:lstStyle/>
        <a:p>
          <a:endParaRPr lang="en-US"/>
        </a:p>
      </dgm:t>
    </dgm:pt>
    <dgm:pt modelId="{DCCC68A5-465F-463F-B008-3D18FCC007BD}">
      <dgm:prSet/>
      <dgm:spPr/>
      <dgm:t>
        <a:bodyPr/>
        <a:lstStyle/>
        <a:p>
          <a:r>
            <a:rPr lang="en-US" b="0" i="0" dirty="0"/>
            <a:t>3.- Examen de </a:t>
          </a:r>
          <a:r>
            <a:rPr lang="en-US" b="0" i="0" dirty="0" err="1"/>
            <a:t>estilos</a:t>
          </a:r>
          <a:r>
            <a:rPr lang="en-US" b="0" i="0" dirty="0"/>
            <a:t> de aprendizaje</a:t>
          </a:r>
          <a:endParaRPr lang="en-US" dirty="0"/>
        </a:p>
      </dgm:t>
    </dgm:pt>
    <dgm:pt modelId="{C59569CC-E746-4ECC-8D4D-D5359DEA881E}" type="parTrans" cxnId="{5303A1D7-224A-4806-80F8-52F650081B0A}">
      <dgm:prSet/>
      <dgm:spPr/>
      <dgm:t>
        <a:bodyPr/>
        <a:lstStyle/>
        <a:p>
          <a:endParaRPr lang="en-US"/>
        </a:p>
      </dgm:t>
    </dgm:pt>
    <dgm:pt modelId="{710540BC-257C-4DC4-BE8D-AF4A3AC9D8F3}" type="sibTrans" cxnId="{5303A1D7-224A-4806-80F8-52F650081B0A}">
      <dgm:prSet/>
      <dgm:spPr/>
      <dgm:t>
        <a:bodyPr/>
        <a:lstStyle/>
        <a:p>
          <a:endParaRPr lang="en-US"/>
        </a:p>
      </dgm:t>
    </dgm:pt>
    <dgm:pt modelId="{CDAF0976-F2B5-4B59-95A7-37650D465D78}">
      <dgm:prSet/>
      <dgm:spPr/>
      <dgm:t>
        <a:bodyPr/>
        <a:lstStyle/>
        <a:p>
          <a:r>
            <a:rPr lang="en-US" b="0" i="0"/>
            <a:t>4.- Evaluación diagnóstica</a:t>
          </a:r>
          <a:endParaRPr lang="en-US"/>
        </a:p>
      </dgm:t>
    </dgm:pt>
    <dgm:pt modelId="{67E95F9D-34F3-4BE1-8D1D-596F47A7C55F}" type="parTrans" cxnId="{C3B9CCDD-E1CF-44EA-93C3-35BD6C6D8246}">
      <dgm:prSet/>
      <dgm:spPr/>
      <dgm:t>
        <a:bodyPr/>
        <a:lstStyle/>
        <a:p>
          <a:endParaRPr lang="en-US"/>
        </a:p>
      </dgm:t>
    </dgm:pt>
    <dgm:pt modelId="{F231377C-2108-458E-ACC1-6B933AF4011C}" type="sibTrans" cxnId="{C3B9CCDD-E1CF-44EA-93C3-35BD6C6D8246}">
      <dgm:prSet/>
      <dgm:spPr/>
      <dgm:t>
        <a:bodyPr/>
        <a:lstStyle/>
        <a:p>
          <a:endParaRPr lang="en-US"/>
        </a:p>
      </dgm:t>
    </dgm:pt>
    <dgm:pt modelId="{51312F23-9A41-4CAF-8358-0CF94E765331}">
      <dgm:prSet/>
      <dgm:spPr/>
      <dgm:t>
        <a:bodyPr/>
        <a:lstStyle/>
        <a:p>
          <a:r>
            <a:rPr lang="en-US" b="0" i="0"/>
            <a:t>5.- Presentación del programa.</a:t>
          </a:r>
          <a:endParaRPr lang="en-US"/>
        </a:p>
      </dgm:t>
    </dgm:pt>
    <dgm:pt modelId="{77966EEF-537F-4A2D-8510-53C2BEE6EBAB}" type="parTrans" cxnId="{0621AAAE-3678-4FFE-9A49-1B1B2FCF6CD3}">
      <dgm:prSet/>
      <dgm:spPr/>
      <dgm:t>
        <a:bodyPr/>
        <a:lstStyle/>
        <a:p>
          <a:endParaRPr lang="en-US"/>
        </a:p>
      </dgm:t>
    </dgm:pt>
    <dgm:pt modelId="{E06434E9-C79F-497A-9F2A-0129308A9EBB}" type="sibTrans" cxnId="{0621AAAE-3678-4FFE-9A49-1B1B2FCF6CD3}">
      <dgm:prSet/>
      <dgm:spPr/>
      <dgm:t>
        <a:bodyPr/>
        <a:lstStyle/>
        <a:p>
          <a:endParaRPr lang="en-US"/>
        </a:p>
      </dgm:t>
    </dgm:pt>
    <dgm:pt modelId="{E204E754-9217-43BE-9ED4-C78694B06F73}">
      <dgm:prSet/>
      <dgm:spPr/>
      <dgm:t>
        <a:bodyPr/>
        <a:lstStyle/>
        <a:p>
          <a:r>
            <a:rPr lang="en-US" b="0" i="0"/>
            <a:t>6.- Metodología de trabajo y  normas de convivencia</a:t>
          </a:r>
          <a:endParaRPr lang="en-US"/>
        </a:p>
      </dgm:t>
    </dgm:pt>
    <dgm:pt modelId="{4A74D019-8CB1-41A8-A9EE-4E35D83C8F17}" type="parTrans" cxnId="{AC286DDA-869B-40F5-91F8-5EF73F32991C}">
      <dgm:prSet/>
      <dgm:spPr/>
      <dgm:t>
        <a:bodyPr/>
        <a:lstStyle/>
        <a:p>
          <a:endParaRPr lang="en-US"/>
        </a:p>
      </dgm:t>
    </dgm:pt>
    <dgm:pt modelId="{3E14AB86-B7D5-4777-A41D-7A73C9BDA483}" type="sibTrans" cxnId="{AC286DDA-869B-40F5-91F8-5EF73F32991C}">
      <dgm:prSet/>
      <dgm:spPr/>
      <dgm:t>
        <a:bodyPr/>
        <a:lstStyle/>
        <a:p>
          <a:endParaRPr lang="en-US"/>
        </a:p>
      </dgm:t>
    </dgm:pt>
    <dgm:pt modelId="{708D63F0-0052-46E4-A5F2-244E0B44A892}" type="pres">
      <dgm:prSet presAssocID="{74CA93A7-8076-4C9F-B5B5-F8782350E124}" presName="diagram" presStyleCnt="0">
        <dgm:presLayoutVars>
          <dgm:dir/>
          <dgm:resizeHandles val="exact"/>
        </dgm:presLayoutVars>
      </dgm:prSet>
      <dgm:spPr/>
    </dgm:pt>
    <dgm:pt modelId="{BD36F10D-935A-4FB6-8142-22ABC2556A95}" type="pres">
      <dgm:prSet presAssocID="{884E79C8-89E1-45A3-9346-4CE9719628CB}" presName="node" presStyleLbl="node1" presStyleIdx="0" presStyleCnt="6">
        <dgm:presLayoutVars>
          <dgm:bulletEnabled val="1"/>
        </dgm:presLayoutVars>
      </dgm:prSet>
      <dgm:spPr/>
    </dgm:pt>
    <dgm:pt modelId="{20D848F4-E070-418D-856C-795008998EA6}" type="pres">
      <dgm:prSet presAssocID="{443354CD-4677-4858-AE45-DEBAB69ECA73}" presName="sibTrans" presStyleCnt="0"/>
      <dgm:spPr/>
    </dgm:pt>
    <dgm:pt modelId="{2BCFB087-8667-40AC-83E5-4FA285CB2E35}" type="pres">
      <dgm:prSet presAssocID="{395D4000-8339-4908-B07E-A2A165110313}" presName="node" presStyleLbl="node1" presStyleIdx="1" presStyleCnt="6">
        <dgm:presLayoutVars>
          <dgm:bulletEnabled val="1"/>
        </dgm:presLayoutVars>
      </dgm:prSet>
      <dgm:spPr/>
    </dgm:pt>
    <dgm:pt modelId="{CD22D661-14FE-4D7B-87BA-58B68ED6AA0D}" type="pres">
      <dgm:prSet presAssocID="{B2174BE9-8560-4B13-B83D-EC171B52C67D}" presName="sibTrans" presStyleCnt="0"/>
      <dgm:spPr/>
    </dgm:pt>
    <dgm:pt modelId="{D233A825-8566-41F8-8C0D-244316F969CB}" type="pres">
      <dgm:prSet presAssocID="{DCCC68A5-465F-463F-B008-3D18FCC007BD}" presName="node" presStyleLbl="node1" presStyleIdx="2" presStyleCnt="6">
        <dgm:presLayoutVars>
          <dgm:bulletEnabled val="1"/>
        </dgm:presLayoutVars>
      </dgm:prSet>
      <dgm:spPr/>
    </dgm:pt>
    <dgm:pt modelId="{9F7FA97C-29A8-4BC7-8497-855D5B01FA3C}" type="pres">
      <dgm:prSet presAssocID="{710540BC-257C-4DC4-BE8D-AF4A3AC9D8F3}" presName="sibTrans" presStyleCnt="0"/>
      <dgm:spPr/>
    </dgm:pt>
    <dgm:pt modelId="{0189EDDB-2C94-444F-9A7E-9FB4B5D776E9}" type="pres">
      <dgm:prSet presAssocID="{CDAF0976-F2B5-4B59-95A7-37650D465D78}" presName="node" presStyleLbl="node1" presStyleIdx="3" presStyleCnt="6">
        <dgm:presLayoutVars>
          <dgm:bulletEnabled val="1"/>
        </dgm:presLayoutVars>
      </dgm:prSet>
      <dgm:spPr/>
    </dgm:pt>
    <dgm:pt modelId="{5020E985-E4C3-4866-8D11-6B3FD1EC1E06}" type="pres">
      <dgm:prSet presAssocID="{F231377C-2108-458E-ACC1-6B933AF4011C}" presName="sibTrans" presStyleCnt="0"/>
      <dgm:spPr/>
    </dgm:pt>
    <dgm:pt modelId="{5A860F7A-EB20-4558-BABA-178978DC62A6}" type="pres">
      <dgm:prSet presAssocID="{51312F23-9A41-4CAF-8358-0CF94E765331}" presName="node" presStyleLbl="node1" presStyleIdx="4" presStyleCnt="6">
        <dgm:presLayoutVars>
          <dgm:bulletEnabled val="1"/>
        </dgm:presLayoutVars>
      </dgm:prSet>
      <dgm:spPr/>
    </dgm:pt>
    <dgm:pt modelId="{2EA0FDCF-8F04-4DD2-B35B-F84FE6ADEB33}" type="pres">
      <dgm:prSet presAssocID="{E06434E9-C79F-497A-9F2A-0129308A9EBB}" presName="sibTrans" presStyleCnt="0"/>
      <dgm:spPr/>
    </dgm:pt>
    <dgm:pt modelId="{D111DC69-D907-4BDE-8F1A-F4525E1F4C22}" type="pres">
      <dgm:prSet presAssocID="{E204E754-9217-43BE-9ED4-C78694B06F73}" presName="node" presStyleLbl="node1" presStyleIdx="5" presStyleCnt="6">
        <dgm:presLayoutVars>
          <dgm:bulletEnabled val="1"/>
        </dgm:presLayoutVars>
      </dgm:prSet>
      <dgm:spPr/>
    </dgm:pt>
  </dgm:ptLst>
  <dgm:cxnLst>
    <dgm:cxn modelId="{1F5DF21A-289A-4242-A766-50C898F8E7B5}" type="presOf" srcId="{E204E754-9217-43BE-9ED4-C78694B06F73}" destId="{D111DC69-D907-4BDE-8F1A-F4525E1F4C22}" srcOrd="0" destOrd="0" presId="urn:microsoft.com/office/officeart/2005/8/layout/default"/>
    <dgm:cxn modelId="{C74D9871-E42D-4F48-806A-6AB5B67B7C2B}" type="presOf" srcId="{74CA93A7-8076-4C9F-B5B5-F8782350E124}" destId="{708D63F0-0052-46E4-A5F2-244E0B44A892}" srcOrd="0" destOrd="0" presId="urn:microsoft.com/office/officeart/2005/8/layout/default"/>
    <dgm:cxn modelId="{5C797073-9BDE-4385-8473-3E6EBB952607}" srcId="{74CA93A7-8076-4C9F-B5B5-F8782350E124}" destId="{395D4000-8339-4908-B07E-A2A165110313}" srcOrd="1" destOrd="0" parTransId="{CB90DBB5-A40F-4AB7-A6E2-FDA685F4E5A1}" sibTransId="{B2174BE9-8560-4B13-B83D-EC171B52C67D}"/>
    <dgm:cxn modelId="{7E2D787D-F680-420E-9445-8864124E504E}" type="presOf" srcId="{884E79C8-89E1-45A3-9346-4CE9719628CB}" destId="{BD36F10D-935A-4FB6-8142-22ABC2556A95}" srcOrd="0" destOrd="0" presId="urn:microsoft.com/office/officeart/2005/8/layout/default"/>
    <dgm:cxn modelId="{B3521A90-1945-4BD4-AE0F-BF8D5EE10504}" srcId="{74CA93A7-8076-4C9F-B5B5-F8782350E124}" destId="{884E79C8-89E1-45A3-9346-4CE9719628CB}" srcOrd="0" destOrd="0" parTransId="{C7668C0E-7B89-4766-985A-E64509388692}" sibTransId="{443354CD-4677-4858-AE45-DEBAB69ECA73}"/>
    <dgm:cxn modelId="{58422A99-0011-4EE8-9891-CB7E6BF62FC9}" type="presOf" srcId="{CDAF0976-F2B5-4B59-95A7-37650D465D78}" destId="{0189EDDB-2C94-444F-9A7E-9FB4B5D776E9}" srcOrd="0" destOrd="0" presId="urn:microsoft.com/office/officeart/2005/8/layout/default"/>
    <dgm:cxn modelId="{2CCCF9A9-866B-4BB5-B493-24C2A154572E}" type="presOf" srcId="{395D4000-8339-4908-B07E-A2A165110313}" destId="{2BCFB087-8667-40AC-83E5-4FA285CB2E35}" srcOrd="0" destOrd="0" presId="urn:microsoft.com/office/officeart/2005/8/layout/default"/>
    <dgm:cxn modelId="{0621AAAE-3678-4FFE-9A49-1B1B2FCF6CD3}" srcId="{74CA93A7-8076-4C9F-B5B5-F8782350E124}" destId="{51312F23-9A41-4CAF-8358-0CF94E765331}" srcOrd="4" destOrd="0" parTransId="{77966EEF-537F-4A2D-8510-53C2BEE6EBAB}" sibTransId="{E06434E9-C79F-497A-9F2A-0129308A9EBB}"/>
    <dgm:cxn modelId="{5303A1D7-224A-4806-80F8-52F650081B0A}" srcId="{74CA93A7-8076-4C9F-B5B5-F8782350E124}" destId="{DCCC68A5-465F-463F-B008-3D18FCC007BD}" srcOrd="2" destOrd="0" parTransId="{C59569CC-E746-4ECC-8D4D-D5359DEA881E}" sibTransId="{710540BC-257C-4DC4-BE8D-AF4A3AC9D8F3}"/>
    <dgm:cxn modelId="{AC286DDA-869B-40F5-91F8-5EF73F32991C}" srcId="{74CA93A7-8076-4C9F-B5B5-F8782350E124}" destId="{E204E754-9217-43BE-9ED4-C78694B06F73}" srcOrd="5" destOrd="0" parTransId="{4A74D019-8CB1-41A8-A9EE-4E35D83C8F17}" sibTransId="{3E14AB86-B7D5-4777-A41D-7A73C9BDA483}"/>
    <dgm:cxn modelId="{94AA70DD-0B0E-4549-A8F7-A13ABE23FC97}" type="presOf" srcId="{DCCC68A5-465F-463F-B008-3D18FCC007BD}" destId="{D233A825-8566-41F8-8C0D-244316F969CB}" srcOrd="0" destOrd="0" presId="urn:microsoft.com/office/officeart/2005/8/layout/default"/>
    <dgm:cxn modelId="{C3B9CCDD-E1CF-44EA-93C3-35BD6C6D8246}" srcId="{74CA93A7-8076-4C9F-B5B5-F8782350E124}" destId="{CDAF0976-F2B5-4B59-95A7-37650D465D78}" srcOrd="3" destOrd="0" parTransId="{67E95F9D-34F3-4BE1-8D1D-596F47A7C55F}" sibTransId="{F231377C-2108-458E-ACC1-6B933AF4011C}"/>
    <dgm:cxn modelId="{65050DFE-A712-4954-873C-65FF09E67789}" type="presOf" srcId="{51312F23-9A41-4CAF-8358-0CF94E765331}" destId="{5A860F7A-EB20-4558-BABA-178978DC62A6}" srcOrd="0" destOrd="0" presId="urn:microsoft.com/office/officeart/2005/8/layout/default"/>
    <dgm:cxn modelId="{737C7E6C-8713-4642-A9D6-54A2DD3D48D6}" type="presParOf" srcId="{708D63F0-0052-46E4-A5F2-244E0B44A892}" destId="{BD36F10D-935A-4FB6-8142-22ABC2556A95}" srcOrd="0" destOrd="0" presId="urn:microsoft.com/office/officeart/2005/8/layout/default"/>
    <dgm:cxn modelId="{AB7CE6F4-B680-4A1E-B5F3-B18A7130FF31}" type="presParOf" srcId="{708D63F0-0052-46E4-A5F2-244E0B44A892}" destId="{20D848F4-E070-418D-856C-795008998EA6}" srcOrd="1" destOrd="0" presId="urn:microsoft.com/office/officeart/2005/8/layout/default"/>
    <dgm:cxn modelId="{F8F1C7C6-211A-4968-A49E-1D5308AB9D5B}" type="presParOf" srcId="{708D63F0-0052-46E4-A5F2-244E0B44A892}" destId="{2BCFB087-8667-40AC-83E5-4FA285CB2E35}" srcOrd="2" destOrd="0" presId="urn:microsoft.com/office/officeart/2005/8/layout/default"/>
    <dgm:cxn modelId="{A33E78B8-DAE7-4F35-98F4-79915E92B7E1}" type="presParOf" srcId="{708D63F0-0052-46E4-A5F2-244E0B44A892}" destId="{CD22D661-14FE-4D7B-87BA-58B68ED6AA0D}" srcOrd="3" destOrd="0" presId="urn:microsoft.com/office/officeart/2005/8/layout/default"/>
    <dgm:cxn modelId="{4BEC8CB2-005F-4B43-A9A4-6340842BB180}" type="presParOf" srcId="{708D63F0-0052-46E4-A5F2-244E0B44A892}" destId="{D233A825-8566-41F8-8C0D-244316F969CB}" srcOrd="4" destOrd="0" presId="urn:microsoft.com/office/officeart/2005/8/layout/default"/>
    <dgm:cxn modelId="{14A08DA4-D493-4B5F-94E6-3D38D469DC3D}" type="presParOf" srcId="{708D63F0-0052-46E4-A5F2-244E0B44A892}" destId="{9F7FA97C-29A8-4BC7-8497-855D5B01FA3C}" srcOrd="5" destOrd="0" presId="urn:microsoft.com/office/officeart/2005/8/layout/default"/>
    <dgm:cxn modelId="{2C0AF533-C6C4-44E8-B49C-800BF19340CD}" type="presParOf" srcId="{708D63F0-0052-46E4-A5F2-244E0B44A892}" destId="{0189EDDB-2C94-444F-9A7E-9FB4B5D776E9}" srcOrd="6" destOrd="0" presId="urn:microsoft.com/office/officeart/2005/8/layout/default"/>
    <dgm:cxn modelId="{75C9E5A7-FD4F-4427-87DE-FBAC497AFB25}" type="presParOf" srcId="{708D63F0-0052-46E4-A5F2-244E0B44A892}" destId="{5020E985-E4C3-4866-8D11-6B3FD1EC1E06}" srcOrd="7" destOrd="0" presId="urn:microsoft.com/office/officeart/2005/8/layout/default"/>
    <dgm:cxn modelId="{8AD975FA-C17C-4404-AACD-1840B3DB1F50}" type="presParOf" srcId="{708D63F0-0052-46E4-A5F2-244E0B44A892}" destId="{5A860F7A-EB20-4558-BABA-178978DC62A6}" srcOrd="8" destOrd="0" presId="urn:microsoft.com/office/officeart/2005/8/layout/default"/>
    <dgm:cxn modelId="{2E6B178F-0D95-4D99-9438-388DC8D406E4}" type="presParOf" srcId="{708D63F0-0052-46E4-A5F2-244E0B44A892}" destId="{2EA0FDCF-8F04-4DD2-B35B-F84FE6ADEB33}" srcOrd="9" destOrd="0" presId="urn:microsoft.com/office/officeart/2005/8/layout/default"/>
    <dgm:cxn modelId="{5BF427A1-0DBD-4A2E-AA75-2D4B19385082}" type="presParOf" srcId="{708D63F0-0052-46E4-A5F2-244E0B44A892}" destId="{D111DC69-D907-4BDE-8F1A-F4525E1F4C2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599FBD-4DBE-4D6C-990A-D5593CA709D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3A3404B-C508-4271-A2D5-06DA539F7C75}">
      <dgm:prSet/>
      <dgm:spPr/>
      <dgm:t>
        <a:bodyPr/>
        <a:lstStyle/>
        <a:p>
          <a:r>
            <a:rPr lang="en-US" b="1"/>
            <a:t>1.- ¿ Qué espero de esta UACs?</a:t>
          </a:r>
          <a:endParaRPr lang="en-US"/>
        </a:p>
      </dgm:t>
    </dgm:pt>
    <dgm:pt modelId="{82595CC9-2B4F-432E-B8B3-B1A94FF1A016}" type="parTrans" cxnId="{39B961E8-0FE8-465D-8A00-14562D4D3E19}">
      <dgm:prSet/>
      <dgm:spPr/>
      <dgm:t>
        <a:bodyPr/>
        <a:lstStyle/>
        <a:p>
          <a:endParaRPr lang="en-US"/>
        </a:p>
      </dgm:t>
    </dgm:pt>
    <dgm:pt modelId="{261F6878-B8B7-45E2-A4A0-1B0744590BB1}" type="sibTrans" cxnId="{39B961E8-0FE8-465D-8A00-14562D4D3E19}">
      <dgm:prSet/>
      <dgm:spPr/>
      <dgm:t>
        <a:bodyPr/>
        <a:lstStyle/>
        <a:p>
          <a:endParaRPr lang="en-US"/>
        </a:p>
      </dgm:t>
    </dgm:pt>
    <dgm:pt modelId="{5EA1DDF3-CE15-44E3-95DC-96F4D5D40BDD}">
      <dgm:prSet/>
      <dgm:spPr/>
      <dgm:t>
        <a:bodyPr/>
        <a:lstStyle/>
        <a:p>
          <a:r>
            <a:rPr lang="en-US" b="1"/>
            <a:t>2.- ¿Qué deseo lograr  en este nuevo semestre en la materia?</a:t>
          </a:r>
          <a:endParaRPr lang="en-US"/>
        </a:p>
      </dgm:t>
    </dgm:pt>
    <dgm:pt modelId="{E795E24C-C07F-46EA-AFEE-3C5E29E6345F}" type="parTrans" cxnId="{68BFE561-DE8C-4B57-B92E-9FD52369797F}">
      <dgm:prSet/>
      <dgm:spPr/>
      <dgm:t>
        <a:bodyPr/>
        <a:lstStyle/>
        <a:p>
          <a:endParaRPr lang="en-US"/>
        </a:p>
      </dgm:t>
    </dgm:pt>
    <dgm:pt modelId="{9067952D-5A5A-4B82-8411-2BAD92ED8714}" type="sibTrans" cxnId="{68BFE561-DE8C-4B57-B92E-9FD52369797F}">
      <dgm:prSet/>
      <dgm:spPr/>
      <dgm:t>
        <a:bodyPr/>
        <a:lstStyle/>
        <a:p>
          <a:endParaRPr lang="en-US"/>
        </a:p>
      </dgm:t>
    </dgm:pt>
    <dgm:pt modelId="{F163C13F-0B16-4232-97DA-BD1FC16FBF25}">
      <dgm:prSet/>
      <dgm:spPr/>
      <dgm:t>
        <a:bodyPr/>
        <a:lstStyle/>
        <a:p>
          <a:r>
            <a:rPr lang="en-US" b="1"/>
            <a:t>3. ¿ Cómo puedo mantener mi interés durante la clase?</a:t>
          </a:r>
          <a:endParaRPr lang="en-US"/>
        </a:p>
      </dgm:t>
    </dgm:pt>
    <dgm:pt modelId="{364B71D3-10F7-4EE7-8C7B-241CC5221C0E}" type="parTrans" cxnId="{CA53C596-4190-4607-88E3-51B1AE8BD1C1}">
      <dgm:prSet/>
      <dgm:spPr/>
      <dgm:t>
        <a:bodyPr/>
        <a:lstStyle/>
        <a:p>
          <a:endParaRPr lang="en-US"/>
        </a:p>
      </dgm:t>
    </dgm:pt>
    <dgm:pt modelId="{5E758853-8EE2-4EED-8850-13E672F29F20}" type="sibTrans" cxnId="{CA53C596-4190-4607-88E3-51B1AE8BD1C1}">
      <dgm:prSet/>
      <dgm:spPr/>
      <dgm:t>
        <a:bodyPr/>
        <a:lstStyle/>
        <a:p>
          <a:endParaRPr lang="en-US"/>
        </a:p>
      </dgm:t>
    </dgm:pt>
    <dgm:pt modelId="{3A7A6F1B-75A9-4274-963E-61A8C32FD419}">
      <dgm:prSet/>
      <dgm:spPr/>
      <dgm:t>
        <a:bodyPr/>
        <a:lstStyle/>
        <a:p>
          <a:r>
            <a:rPr lang="en-US" b="1"/>
            <a:t>4.- ¿Qué normas o reglas propongo para mantener el respeto y la tolerancia en el salón de clases?</a:t>
          </a:r>
          <a:endParaRPr lang="en-US"/>
        </a:p>
      </dgm:t>
    </dgm:pt>
    <dgm:pt modelId="{0DF7B4CD-B43D-432A-9C2D-400644C733C3}" type="parTrans" cxnId="{76166C51-5642-48A0-890B-A852461254E8}">
      <dgm:prSet/>
      <dgm:spPr/>
      <dgm:t>
        <a:bodyPr/>
        <a:lstStyle/>
        <a:p>
          <a:endParaRPr lang="en-US"/>
        </a:p>
      </dgm:t>
    </dgm:pt>
    <dgm:pt modelId="{F2DCCC20-7013-445A-8351-1AF98A944383}" type="sibTrans" cxnId="{76166C51-5642-48A0-890B-A852461254E8}">
      <dgm:prSet/>
      <dgm:spPr/>
      <dgm:t>
        <a:bodyPr/>
        <a:lstStyle/>
        <a:p>
          <a:endParaRPr lang="en-US"/>
        </a:p>
      </dgm:t>
    </dgm:pt>
    <dgm:pt modelId="{CBD17677-85D5-4C0F-BC19-B04882818D03}">
      <dgm:prSet/>
      <dgm:spPr/>
      <dgm:t>
        <a:bodyPr/>
        <a:lstStyle/>
        <a:p>
          <a:r>
            <a:rPr lang="en-US" b="1"/>
            <a:t>5. ¿ Qué puedo hacer para controlar mis emociones negativas y convertirlas en positivas?</a:t>
          </a:r>
          <a:endParaRPr lang="en-US"/>
        </a:p>
      </dgm:t>
    </dgm:pt>
    <dgm:pt modelId="{283B1C74-9688-4C7C-B0E7-8309D818A431}" type="parTrans" cxnId="{5432080A-20E8-40E8-A524-C6FC4F0C5ED8}">
      <dgm:prSet/>
      <dgm:spPr/>
      <dgm:t>
        <a:bodyPr/>
        <a:lstStyle/>
        <a:p>
          <a:endParaRPr lang="en-US"/>
        </a:p>
      </dgm:t>
    </dgm:pt>
    <dgm:pt modelId="{0B643771-7C69-412B-B86D-18172422B407}" type="sibTrans" cxnId="{5432080A-20E8-40E8-A524-C6FC4F0C5ED8}">
      <dgm:prSet/>
      <dgm:spPr/>
      <dgm:t>
        <a:bodyPr/>
        <a:lstStyle/>
        <a:p>
          <a:endParaRPr lang="en-US"/>
        </a:p>
      </dgm:t>
    </dgm:pt>
    <dgm:pt modelId="{60B22DCA-FE79-4B21-BB89-16D4C79DA741}">
      <dgm:prSet/>
      <dgm:spPr/>
      <dgm:t>
        <a:bodyPr/>
        <a:lstStyle/>
        <a:p>
          <a:r>
            <a:rPr lang="en-US" b="1"/>
            <a:t>6. ¿ Qué espero de la profesora durante sus clases?</a:t>
          </a:r>
          <a:endParaRPr lang="en-US"/>
        </a:p>
      </dgm:t>
    </dgm:pt>
    <dgm:pt modelId="{3459C6E6-60BC-48E2-BD48-A638650AF3AB}" type="parTrans" cxnId="{4C001F67-DADA-4B67-B2C1-9F2E5BBFB569}">
      <dgm:prSet/>
      <dgm:spPr/>
      <dgm:t>
        <a:bodyPr/>
        <a:lstStyle/>
        <a:p>
          <a:endParaRPr lang="en-US"/>
        </a:p>
      </dgm:t>
    </dgm:pt>
    <dgm:pt modelId="{FB92420E-C697-4B7C-A939-93A03C12FB6A}" type="sibTrans" cxnId="{4C001F67-DADA-4B67-B2C1-9F2E5BBFB569}">
      <dgm:prSet/>
      <dgm:spPr/>
      <dgm:t>
        <a:bodyPr/>
        <a:lstStyle/>
        <a:p>
          <a:endParaRPr lang="en-US"/>
        </a:p>
      </dgm:t>
    </dgm:pt>
    <dgm:pt modelId="{25311B9C-8E56-494A-8B80-BAFE15768D7E}">
      <dgm:prSet/>
      <dgm:spPr/>
      <dgm:t>
        <a:bodyPr/>
        <a:lstStyle/>
        <a:p>
          <a:r>
            <a:rPr lang="en-US" b="1"/>
            <a:t>7.- Comparte tres situaciones de la vida profesional en las que se requieren los conocimientos de la materia.</a:t>
          </a:r>
          <a:endParaRPr lang="en-US"/>
        </a:p>
      </dgm:t>
    </dgm:pt>
    <dgm:pt modelId="{ED3EAA40-1D8D-4B6A-88CC-4B7B3E1D4C1F}" type="parTrans" cxnId="{11B6C03D-1538-4562-A006-92B440F295AE}">
      <dgm:prSet/>
      <dgm:spPr/>
      <dgm:t>
        <a:bodyPr/>
        <a:lstStyle/>
        <a:p>
          <a:endParaRPr lang="en-US"/>
        </a:p>
      </dgm:t>
    </dgm:pt>
    <dgm:pt modelId="{AEEFDDFA-EBCD-4CE0-A726-E1C23DADB839}" type="sibTrans" cxnId="{11B6C03D-1538-4562-A006-92B440F295AE}">
      <dgm:prSet/>
      <dgm:spPr/>
      <dgm:t>
        <a:bodyPr/>
        <a:lstStyle/>
        <a:p>
          <a:endParaRPr lang="en-US"/>
        </a:p>
      </dgm:t>
    </dgm:pt>
    <dgm:pt modelId="{BB5101E3-3BB4-41BF-9B66-541207D74B7E}" type="pres">
      <dgm:prSet presAssocID="{C1599FBD-4DBE-4D6C-990A-D5593CA709D2}" presName="linear" presStyleCnt="0">
        <dgm:presLayoutVars>
          <dgm:animLvl val="lvl"/>
          <dgm:resizeHandles val="exact"/>
        </dgm:presLayoutVars>
      </dgm:prSet>
      <dgm:spPr/>
    </dgm:pt>
    <dgm:pt modelId="{33C90448-2F36-4CA2-B712-4F773FB4834F}" type="pres">
      <dgm:prSet presAssocID="{53A3404B-C508-4271-A2D5-06DA539F7C75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E649FB3A-9ED9-4F0C-8E9F-E60C73F3A22C}" type="pres">
      <dgm:prSet presAssocID="{261F6878-B8B7-45E2-A4A0-1B0744590BB1}" presName="spacer" presStyleCnt="0"/>
      <dgm:spPr/>
    </dgm:pt>
    <dgm:pt modelId="{3CACD00F-892A-442A-B0CD-E298B13EEB20}" type="pres">
      <dgm:prSet presAssocID="{5EA1DDF3-CE15-44E3-95DC-96F4D5D40BDD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10CBECDA-CD08-4CFC-80A1-BD1457A5935C}" type="pres">
      <dgm:prSet presAssocID="{9067952D-5A5A-4B82-8411-2BAD92ED8714}" presName="spacer" presStyleCnt="0"/>
      <dgm:spPr/>
    </dgm:pt>
    <dgm:pt modelId="{1A9105F9-3EE0-490A-B567-01D07F4A9745}" type="pres">
      <dgm:prSet presAssocID="{F163C13F-0B16-4232-97DA-BD1FC16FBF25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6361BD24-45DD-40F3-A2AE-19555CB5761B}" type="pres">
      <dgm:prSet presAssocID="{5E758853-8EE2-4EED-8850-13E672F29F20}" presName="spacer" presStyleCnt="0"/>
      <dgm:spPr/>
    </dgm:pt>
    <dgm:pt modelId="{F94CF194-F108-45F7-B3FB-A209B9233408}" type="pres">
      <dgm:prSet presAssocID="{3A7A6F1B-75A9-4274-963E-61A8C32FD419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CBB91021-75A6-469A-9E52-B06AFBD9D95A}" type="pres">
      <dgm:prSet presAssocID="{F2DCCC20-7013-445A-8351-1AF98A944383}" presName="spacer" presStyleCnt="0"/>
      <dgm:spPr/>
    </dgm:pt>
    <dgm:pt modelId="{92F928A9-2DD7-4D70-9CBB-0CBC81C0CC44}" type="pres">
      <dgm:prSet presAssocID="{CBD17677-85D5-4C0F-BC19-B04882818D03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05A195C4-2C67-4729-B76E-5B078A6AE3E8}" type="pres">
      <dgm:prSet presAssocID="{0B643771-7C69-412B-B86D-18172422B407}" presName="spacer" presStyleCnt="0"/>
      <dgm:spPr/>
    </dgm:pt>
    <dgm:pt modelId="{7B120930-7FF0-44FF-83F4-39EBC36C84A4}" type="pres">
      <dgm:prSet presAssocID="{60B22DCA-FE79-4B21-BB89-16D4C79DA741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9138E92E-F1AA-4061-B96B-D6A4E6A6F909}" type="pres">
      <dgm:prSet presAssocID="{FB92420E-C697-4B7C-A939-93A03C12FB6A}" presName="spacer" presStyleCnt="0"/>
      <dgm:spPr/>
    </dgm:pt>
    <dgm:pt modelId="{455425B6-302A-4954-BBCB-EACAA346AFC7}" type="pres">
      <dgm:prSet presAssocID="{25311B9C-8E56-494A-8B80-BAFE15768D7E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5432080A-20E8-40E8-A524-C6FC4F0C5ED8}" srcId="{C1599FBD-4DBE-4D6C-990A-D5593CA709D2}" destId="{CBD17677-85D5-4C0F-BC19-B04882818D03}" srcOrd="4" destOrd="0" parTransId="{283B1C74-9688-4C7C-B0E7-8309D818A431}" sibTransId="{0B643771-7C69-412B-B86D-18172422B407}"/>
    <dgm:cxn modelId="{8CC4D02D-15E0-4A0D-9AD1-382D7017081C}" type="presOf" srcId="{F163C13F-0B16-4232-97DA-BD1FC16FBF25}" destId="{1A9105F9-3EE0-490A-B567-01D07F4A9745}" srcOrd="0" destOrd="0" presId="urn:microsoft.com/office/officeart/2005/8/layout/vList2"/>
    <dgm:cxn modelId="{11B6C03D-1538-4562-A006-92B440F295AE}" srcId="{C1599FBD-4DBE-4D6C-990A-D5593CA709D2}" destId="{25311B9C-8E56-494A-8B80-BAFE15768D7E}" srcOrd="6" destOrd="0" parTransId="{ED3EAA40-1D8D-4B6A-88CC-4B7B3E1D4C1F}" sibTransId="{AEEFDDFA-EBCD-4CE0-A726-E1C23DADB839}"/>
    <dgm:cxn modelId="{68BFE561-DE8C-4B57-B92E-9FD52369797F}" srcId="{C1599FBD-4DBE-4D6C-990A-D5593CA709D2}" destId="{5EA1DDF3-CE15-44E3-95DC-96F4D5D40BDD}" srcOrd="1" destOrd="0" parTransId="{E795E24C-C07F-46EA-AFEE-3C5E29E6345F}" sibTransId="{9067952D-5A5A-4B82-8411-2BAD92ED8714}"/>
    <dgm:cxn modelId="{79348E62-5CB4-4C0A-8D4A-624F50AFDB7B}" type="presOf" srcId="{5EA1DDF3-CE15-44E3-95DC-96F4D5D40BDD}" destId="{3CACD00F-892A-442A-B0CD-E298B13EEB20}" srcOrd="0" destOrd="0" presId="urn:microsoft.com/office/officeart/2005/8/layout/vList2"/>
    <dgm:cxn modelId="{78F86165-DBC6-4FA0-A498-5DE2B32ACC1B}" type="presOf" srcId="{25311B9C-8E56-494A-8B80-BAFE15768D7E}" destId="{455425B6-302A-4954-BBCB-EACAA346AFC7}" srcOrd="0" destOrd="0" presId="urn:microsoft.com/office/officeart/2005/8/layout/vList2"/>
    <dgm:cxn modelId="{4C001F67-DADA-4B67-B2C1-9F2E5BBFB569}" srcId="{C1599FBD-4DBE-4D6C-990A-D5593CA709D2}" destId="{60B22DCA-FE79-4B21-BB89-16D4C79DA741}" srcOrd="5" destOrd="0" parTransId="{3459C6E6-60BC-48E2-BD48-A638650AF3AB}" sibTransId="{FB92420E-C697-4B7C-A939-93A03C12FB6A}"/>
    <dgm:cxn modelId="{76166C51-5642-48A0-890B-A852461254E8}" srcId="{C1599FBD-4DBE-4D6C-990A-D5593CA709D2}" destId="{3A7A6F1B-75A9-4274-963E-61A8C32FD419}" srcOrd="3" destOrd="0" parTransId="{0DF7B4CD-B43D-432A-9C2D-400644C733C3}" sibTransId="{F2DCCC20-7013-445A-8351-1AF98A944383}"/>
    <dgm:cxn modelId="{E6189C59-A6F0-4AD5-8174-F4AB1C3624F3}" type="presOf" srcId="{53A3404B-C508-4271-A2D5-06DA539F7C75}" destId="{33C90448-2F36-4CA2-B712-4F773FB4834F}" srcOrd="0" destOrd="0" presId="urn:microsoft.com/office/officeart/2005/8/layout/vList2"/>
    <dgm:cxn modelId="{1D046C94-E34E-496E-8F3D-C2D40879E766}" type="presOf" srcId="{60B22DCA-FE79-4B21-BB89-16D4C79DA741}" destId="{7B120930-7FF0-44FF-83F4-39EBC36C84A4}" srcOrd="0" destOrd="0" presId="urn:microsoft.com/office/officeart/2005/8/layout/vList2"/>
    <dgm:cxn modelId="{1C252596-7184-435E-8D6C-7A7073D0836D}" type="presOf" srcId="{C1599FBD-4DBE-4D6C-990A-D5593CA709D2}" destId="{BB5101E3-3BB4-41BF-9B66-541207D74B7E}" srcOrd="0" destOrd="0" presId="urn:microsoft.com/office/officeart/2005/8/layout/vList2"/>
    <dgm:cxn modelId="{CA53C596-4190-4607-88E3-51B1AE8BD1C1}" srcId="{C1599FBD-4DBE-4D6C-990A-D5593CA709D2}" destId="{F163C13F-0B16-4232-97DA-BD1FC16FBF25}" srcOrd="2" destOrd="0" parTransId="{364B71D3-10F7-4EE7-8C7B-241CC5221C0E}" sibTransId="{5E758853-8EE2-4EED-8850-13E672F29F20}"/>
    <dgm:cxn modelId="{47F08CB4-AF25-4A32-B7F3-E900E0BB982F}" type="presOf" srcId="{CBD17677-85D5-4C0F-BC19-B04882818D03}" destId="{92F928A9-2DD7-4D70-9CBB-0CBC81C0CC44}" srcOrd="0" destOrd="0" presId="urn:microsoft.com/office/officeart/2005/8/layout/vList2"/>
    <dgm:cxn modelId="{A9401CDE-9664-4C6E-A46A-A250F1A75D90}" type="presOf" srcId="{3A7A6F1B-75A9-4274-963E-61A8C32FD419}" destId="{F94CF194-F108-45F7-B3FB-A209B9233408}" srcOrd="0" destOrd="0" presId="urn:microsoft.com/office/officeart/2005/8/layout/vList2"/>
    <dgm:cxn modelId="{39B961E8-0FE8-465D-8A00-14562D4D3E19}" srcId="{C1599FBD-4DBE-4D6C-990A-D5593CA709D2}" destId="{53A3404B-C508-4271-A2D5-06DA539F7C75}" srcOrd="0" destOrd="0" parTransId="{82595CC9-2B4F-432E-B8B3-B1A94FF1A016}" sibTransId="{261F6878-B8B7-45E2-A4A0-1B0744590BB1}"/>
    <dgm:cxn modelId="{7B8AE051-15D2-4240-A7BE-2EBCCEFE1A3A}" type="presParOf" srcId="{BB5101E3-3BB4-41BF-9B66-541207D74B7E}" destId="{33C90448-2F36-4CA2-B712-4F773FB4834F}" srcOrd="0" destOrd="0" presId="urn:microsoft.com/office/officeart/2005/8/layout/vList2"/>
    <dgm:cxn modelId="{36DF1CA1-DAE8-4491-8F80-FF0F593BF53C}" type="presParOf" srcId="{BB5101E3-3BB4-41BF-9B66-541207D74B7E}" destId="{E649FB3A-9ED9-4F0C-8E9F-E60C73F3A22C}" srcOrd="1" destOrd="0" presId="urn:microsoft.com/office/officeart/2005/8/layout/vList2"/>
    <dgm:cxn modelId="{9E1DBF57-1B6E-4DB0-A508-884C904606EE}" type="presParOf" srcId="{BB5101E3-3BB4-41BF-9B66-541207D74B7E}" destId="{3CACD00F-892A-442A-B0CD-E298B13EEB20}" srcOrd="2" destOrd="0" presId="urn:microsoft.com/office/officeart/2005/8/layout/vList2"/>
    <dgm:cxn modelId="{E6F38202-6CC3-4C48-B43E-C9153F552B52}" type="presParOf" srcId="{BB5101E3-3BB4-41BF-9B66-541207D74B7E}" destId="{10CBECDA-CD08-4CFC-80A1-BD1457A5935C}" srcOrd="3" destOrd="0" presId="urn:microsoft.com/office/officeart/2005/8/layout/vList2"/>
    <dgm:cxn modelId="{D2184512-3E6C-44EA-B92F-1CFFEC57A093}" type="presParOf" srcId="{BB5101E3-3BB4-41BF-9B66-541207D74B7E}" destId="{1A9105F9-3EE0-490A-B567-01D07F4A9745}" srcOrd="4" destOrd="0" presId="urn:microsoft.com/office/officeart/2005/8/layout/vList2"/>
    <dgm:cxn modelId="{929B3A03-5840-445E-B243-A0EE3BB1C3EF}" type="presParOf" srcId="{BB5101E3-3BB4-41BF-9B66-541207D74B7E}" destId="{6361BD24-45DD-40F3-A2AE-19555CB5761B}" srcOrd="5" destOrd="0" presId="urn:microsoft.com/office/officeart/2005/8/layout/vList2"/>
    <dgm:cxn modelId="{0EF93F92-1856-49E8-BA80-3FC86A9FF1B2}" type="presParOf" srcId="{BB5101E3-3BB4-41BF-9B66-541207D74B7E}" destId="{F94CF194-F108-45F7-B3FB-A209B9233408}" srcOrd="6" destOrd="0" presId="urn:microsoft.com/office/officeart/2005/8/layout/vList2"/>
    <dgm:cxn modelId="{228CF953-34F8-418B-B582-476E0258D1B4}" type="presParOf" srcId="{BB5101E3-3BB4-41BF-9B66-541207D74B7E}" destId="{CBB91021-75A6-469A-9E52-B06AFBD9D95A}" srcOrd="7" destOrd="0" presId="urn:microsoft.com/office/officeart/2005/8/layout/vList2"/>
    <dgm:cxn modelId="{E290CA09-FDF7-4DF4-B390-D34A1882F640}" type="presParOf" srcId="{BB5101E3-3BB4-41BF-9B66-541207D74B7E}" destId="{92F928A9-2DD7-4D70-9CBB-0CBC81C0CC44}" srcOrd="8" destOrd="0" presId="urn:microsoft.com/office/officeart/2005/8/layout/vList2"/>
    <dgm:cxn modelId="{24F569CD-4538-49A3-BC89-9333FA75332B}" type="presParOf" srcId="{BB5101E3-3BB4-41BF-9B66-541207D74B7E}" destId="{05A195C4-2C67-4729-B76E-5B078A6AE3E8}" srcOrd="9" destOrd="0" presId="urn:microsoft.com/office/officeart/2005/8/layout/vList2"/>
    <dgm:cxn modelId="{2AE0A820-88F9-4DC0-82B4-39EB8982D734}" type="presParOf" srcId="{BB5101E3-3BB4-41BF-9B66-541207D74B7E}" destId="{7B120930-7FF0-44FF-83F4-39EBC36C84A4}" srcOrd="10" destOrd="0" presId="urn:microsoft.com/office/officeart/2005/8/layout/vList2"/>
    <dgm:cxn modelId="{C9C5989B-492E-4711-B903-EFED1303EBCA}" type="presParOf" srcId="{BB5101E3-3BB4-41BF-9B66-541207D74B7E}" destId="{9138E92E-F1AA-4061-B96B-D6A4E6A6F909}" srcOrd="11" destOrd="0" presId="urn:microsoft.com/office/officeart/2005/8/layout/vList2"/>
    <dgm:cxn modelId="{E99D9B1B-CD16-40E2-BBB7-E10A8D4B30B4}" type="presParOf" srcId="{BB5101E3-3BB4-41BF-9B66-541207D74B7E}" destId="{455425B6-302A-4954-BBCB-EACAA346AFC7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50B72A-8ED1-4B3C-8DCC-D94DB7A7C4E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B615E26-784E-47D8-83B8-551215C5A9A1}">
      <dgm:prSet/>
      <dgm:spPr/>
      <dgm:t>
        <a:bodyPr/>
        <a:lstStyle/>
        <a:p>
          <a:r>
            <a:rPr lang="en-US"/>
            <a:t>El mundo lo ven en imágenes.</a:t>
          </a:r>
        </a:p>
      </dgm:t>
    </dgm:pt>
    <dgm:pt modelId="{5B1B06C2-531C-44C0-8BD7-FFF2D7C17DCD}" type="parTrans" cxnId="{C9CC0736-2B51-421C-9D8D-634EEF1DA74A}">
      <dgm:prSet/>
      <dgm:spPr/>
      <dgm:t>
        <a:bodyPr/>
        <a:lstStyle/>
        <a:p>
          <a:endParaRPr lang="en-US"/>
        </a:p>
      </dgm:t>
    </dgm:pt>
    <dgm:pt modelId="{CEB4EBC8-55A9-4EE0-9D66-CE791FE4F9A0}" type="sibTrans" cxnId="{C9CC0736-2B51-421C-9D8D-634EEF1DA74A}">
      <dgm:prSet/>
      <dgm:spPr/>
      <dgm:t>
        <a:bodyPr/>
        <a:lstStyle/>
        <a:p>
          <a:endParaRPr lang="en-US"/>
        </a:p>
      </dgm:t>
    </dgm:pt>
    <dgm:pt modelId="{1E7093E7-F187-4EAE-892F-8AED4317DF9E}">
      <dgm:prSet/>
      <dgm:spPr/>
      <dgm:t>
        <a:bodyPr/>
        <a:lstStyle/>
        <a:p>
          <a:r>
            <a:rPr lang="en-US"/>
            <a:t>Plasman las imágenes en palabras.</a:t>
          </a:r>
        </a:p>
      </dgm:t>
    </dgm:pt>
    <dgm:pt modelId="{9CF32FC8-DED6-4638-80C2-CAE73C09CD4B}" type="parTrans" cxnId="{BC078BB2-1D3A-48E1-B9E9-019AB3C06C77}">
      <dgm:prSet/>
      <dgm:spPr/>
      <dgm:t>
        <a:bodyPr/>
        <a:lstStyle/>
        <a:p>
          <a:endParaRPr lang="en-US"/>
        </a:p>
      </dgm:t>
    </dgm:pt>
    <dgm:pt modelId="{D5B85A09-3434-474D-A8A5-3A1876834B9D}" type="sibTrans" cxnId="{BC078BB2-1D3A-48E1-B9E9-019AB3C06C77}">
      <dgm:prSet/>
      <dgm:spPr/>
      <dgm:t>
        <a:bodyPr/>
        <a:lstStyle/>
        <a:p>
          <a:endParaRPr lang="en-US"/>
        </a:p>
      </dgm:t>
    </dgm:pt>
    <dgm:pt modelId="{70B3B3F3-B3EF-4E23-9932-B82F1B38EA18}">
      <dgm:prSet/>
      <dgm:spPr/>
      <dgm:t>
        <a:bodyPr/>
        <a:lstStyle/>
        <a:p>
          <a:r>
            <a:rPr lang="en-US"/>
            <a:t>Tienen movimientos rápidos.</a:t>
          </a:r>
        </a:p>
      </dgm:t>
    </dgm:pt>
    <dgm:pt modelId="{8D609FEE-0C0C-474C-81B8-72EC94387E67}" type="parTrans" cxnId="{C65FF0F0-5254-400B-A7FA-49BBF4CC4144}">
      <dgm:prSet/>
      <dgm:spPr/>
      <dgm:t>
        <a:bodyPr/>
        <a:lstStyle/>
        <a:p>
          <a:endParaRPr lang="en-US"/>
        </a:p>
      </dgm:t>
    </dgm:pt>
    <dgm:pt modelId="{7473B4CD-5B22-49AE-88E8-661B2EF912A0}" type="sibTrans" cxnId="{C65FF0F0-5254-400B-A7FA-49BBF4CC4144}">
      <dgm:prSet/>
      <dgm:spPr/>
      <dgm:t>
        <a:bodyPr/>
        <a:lstStyle/>
        <a:p>
          <a:endParaRPr lang="en-US"/>
        </a:p>
      </dgm:t>
    </dgm:pt>
    <dgm:pt modelId="{850A03D3-A6C5-450A-B3F5-9AE0870C5624}">
      <dgm:prSet/>
      <dgm:spPr/>
      <dgm:t>
        <a:bodyPr/>
        <a:lstStyle/>
        <a:p>
          <a:r>
            <a:rPr lang="en-US"/>
            <a:t>Siempre explora las cosas.</a:t>
          </a:r>
        </a:p>
      </dgm:t>
    </dgm:pt>
    <dgm:pt modelId="{9BBD09E3-FEC8-43BF-B826-11D44B0CC89E}" type="parTrans" cxnId="{CDC9F5A5-0C45-4816-8225-E6749C30AFCB}">
      <dgm:prSet/>
      <dgm:spPr/>
      <dgm:t>
        <a:bodyPr/>
        <a:lstStyle/>
        <a:p>
          <a:endParaRPr lang="en-US"/>
        </a:p>
      </dgm:t>
    </dgm:pt>
    <dgm:pt modelId="{9151E7A2-23C9-46CF-95A2-89E45021A15C}" type="sibTrans" cxnId="{CDC9F5A5-0C45-4816-8225-E6749C30AFCB}">
      <dgm:prSet/>
      <dgm:spPr/>
      <dgm:t>
        <a:bodyPr/>
        <a:lstStyle/>
        <a:p>
          <a:endParaRPr lang="en-US"/>
        </a:p>
      </dgm:t>
    </dgm:pt>
    <dgm:pt modelId="{252CB757-4A54-4C9D-A681-A79E26CF377C}">
      <dgm:prSet/>
      <dgm:spPr/>
      <dgm:t>
        <a:bodyPr/>
        <a:lstStyle/>
        <a:p>
          <a:r>
            <a:rPr lang="en-US"/>
            <a:t>Es organizado, limpio, ordenado, controlador.</a:t>
          </a:r>
        </a:p>
      </dgm:t>
    </dgm:pt>
    <dgm:pt modelId="{CCCBE539-FEF6-4B24-A569-F81C054C2435}" type="parTrans" cxnId="{5A25F5B0-918F-41F3-AC57-4A04D972067C}">
      <dgm:prSet/>
      <dgm:spPr/>
      <dgm:t>
        <a:bodyPr/>
        <a:lstStyle/>
        <a:p>
          <a:endParaRPr lang="en-US"/>
        </a:p>
      </dgm:t>
    </dgm:pt>
    <dgm:pt modelId="{805A8B5E-6492-431B-A90C-2475E8A985DD}" type="sibTrans" cxnId="{5A25F5B0-918F-41F3-AC57-4A04D972067C}">
      <dgm:prSet/>
      <dgm:spPr/>
      <dgm:t>
        <a:bodyPr/>
        <a:lstStyle/>
        <a:p>
          <a:endParaRPr lang="en-US"/>
        </a:p>
      </dgm:t>
    </dgm:pt>
    <dgm:pt modelId="{7D0F494B-E5F8-47C4-9D70-DDFB8E5868D2}">
      <dgm:prSet/>
      <dgm:spPr/>
      <dgm:t>
        <a:bodyPr/>
        <a:lstStyle/>
        <a:p>
          <a:r>
            <a:rPr lang="en-US"/>
            <a:t>Mueve los ojos hacia arriba y hacia abajo.</a:t>
          </a:r>
        </a:p>
      </dgm:t>
    </dgm:pt>
    <dgm:pt modelId="{BBC4B76A-2F10-40C2-8FBF-6DB75D633987}" type="parTrans" cxnId="{E18EE9C5-13FC-4986-8E25-C2ECD986DDEB}">
      <dgm:prSet/>
      <dgm:spPr/>
      <dgm:t>
        <a:bodyPr/>
        <a:lstStyle/>
        <a:p>
          <a:endParaRPr lang="en-US"/>
        </a:p>
      </dgm:t>
    </dgm:pt>
    <dgm:pt modelId="{035EA519-7E72-4903-84C0-BF03CB82A915}" type="sibTrans" cxnId="{E18EE9C5-13FC-4986-8E25-C2ECD986DDEB}">
      <dgm:prSet/>
      <dgm:spPr/>
      <dgm:t>
        <a:bodyPr/>
        <a:lstStyle/>
        <a:p>
          <a:endParaRPr lang="en-US"/>
        </a:p>
      </dgm:t>
    </dgm:pt>
    <dgm:pt modelId="{DAC84861-43D1-41D9-BA87-4450D3376F76}">
      <dgm:prSet/>
      <dgm:spPr/>
      <dgm:t>
        <a:bodyPr/>
        <a:lstStyle/>
        <a:p>
          <a:r>
            <a:rPr lang="en-US"/>
            <a:t>Respira rápidamente y siempre está bien vestido.</a:t>
          </a:r>
        </a:p>
      </dgm:t>
    </dgm:pt>
    <dgm:pt modelId="{439F3AFF-93D1-4467-9D55-19576F9A1E81}" type="parTrans" cxnId="{88B26223-A274-4A82-AD61-98F63F5132FC}">
      <dgm:prSet/>
      <dgm:spPr/>
      <dgm:t>
        <a:bodyPr/>
        <a:lstStyle/>
        <a:p>
          <a:endParaRPr lang="en-US"/>
        </a:p>
      </dgm:t>
    </dgm:pt>
    <dgm:pt modelId="{08681D61-6CEC-446B-90CB-52A1498BF181}" type="sibTrans" cxnId="{88B26223-A274-4A82-AD61-98F63F5132FC}">
      <dgm:prSet/>
      <dgm:spPr/>
      <dgm:t>
        <a:bodyPr/>
        <a:lstStyle/>
        <a:p>
          <a:endParaRPr lang="en-US"/>
        </a:p>
      </dgm:t>
    </dgm:pt>
    <dgm:pt modelId="{1444B6E2-79C1-4FE4-909F-D5D22C4ACAF3}" type="pres">
      <dgm:prSet presAssocID="{BA50B72A-8ED1-4B3C-8DCC-D94DB7A7C4EB}" presName="root" presStyleCnt="0">
        <dgm:presLayoutVars>
          <dgm:dir/>
          <dgm:resizeHandles val="exact"/>
        </dgm:presLayoutVars>
      </dgm:prSet>
      <dgm:spPr/>
    </dgm:pt>
    <dgm:pt modelId="{0288C053-42BC-4079-9948-1827D25E0E1C}" type="pres">
      <dgm:prSet presAssocID="{FB615E26-784E-47D8-83B8-551215C5A9A1}" presName="compNode" presStyleCnt="0"/>
      <dgm:spPr/>
    </dgm:pt>
    <dgm:pt modelId="{42B2C392-0336-4324-A087-B4C91C33A03A}" type="pres">
      <dgm:prSet presAssocID="{FB615E26-784E-47D8-83B8-551215C5A9A1}" presName="bgRect" presStyleLbl="bgShp" presStyleIdx="0" presStyleCnt="7"/>
      <dgm:spPr/>
    </dgm:pt>
    <dgm:pt modelId="{C1887147-3322-42DF-9D74-22DFF9BF29B0}" type="pres">
      <dgm:prSet presAssocID="{FB615E26-784E-47D8-83B8-551215C5A9A1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F822AA20-B321-489F-8786-7BB5993AE732}" type="pres">
      <dgm:prSet presAssocID="{FB615E26-784E-47D8-83B8-551215C5A9A1}" presName="spaceRect" presStyleCnt="0"/>
      <dgm:spPr/>
    </dgm:pt>
    <dgm:pt modelId="{2A557700-FCFC-4E83-B85E-D1375E469185}" type="pres">
      <dgm:prSet presAssocID="{FB615E26-784E-47D8-83B8-551215C5A9A1}" presName="parTx" presStyleLbl="revTx" presStyleIdx="0" presStyleCnt="7">
        <dgm:presLayoutVars>
          <dgm:chMax val="0"/>
          <dgm:chPref val="0"/>
        </dgm:presLayoutVars>
      </dgm:prSet>
      <dgm:spPr/>
    </dgm:pt>
    <dgm:pt modelId="{4DD3DEEA-AD58-437D-8CC4-61768BE0453A}" type="pres">
      <dgm:prSet presAssocID="{CEB4EBC8-55A9-4EE0-9D66-CE791FE4F9A0}" presName="sibTrans" presStyleCnt="0"/>
      <dgm:spPr/>
    </dgm:pt>
    <dgm:pt modelId="{3AA5C059-AEFD-49B0-B4A6-6E001226A3BA}" type="pres">
      <dgm:prSet presAssocID="{1E7093E7-F187-4EAE-892F-8AED4317DF9E}" presName="compNode" presStyleCnt="0"/>
      <dgm:spPr/>
    </dgm:pt>
    <dgm:pt modelId="{7F8A4746-3700-4684-BB46-EA54FEE47AA2}" type="pres">
      <dgm:prSet presAssocID="{1E7093E7-F187-4EAE-892F-8AED4317DF9E}" presName="bgRect" presStyleLbl="bgShp" presStyleIdx="1" presStyleCnt="7"/>
      <dgm:spPr/>
    </dgm:pt>
    <dgm:pt modelId="{B3EA1238-E1A9-40F2-8078-520BA1D649BE}" type="pres">
      <dgm:prSet presAssocID="{1E7093E7-F187-4EAE-892F-8AED4317DF9E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mágenes"/>
        </a:ext>
      </dgm:extLst>
    </dgm:pt>
    <dgm:pt modelId="{0257BEA8-DB5C-4F06-A39C-CEFD854DB8E3}" type="pres">
      <dgm:prSet presAssocID="{1E7093E7-F187-4EAE-892F-8AED4317DF9E}" presName="spaceRect" presStyleCnt="0"/>
      <dgm:spPr/>
    </dgm:pt>
    <dgm:pt modelId="{FEEE5D0F-E099-45C6-B3A8-BF36E8901C7C}" type="pres">
      <dgm:prSet presAssocID="{1E7093E7-F187-4EAE-892F-8AED4317DF9E}" presName="parTx" presStyleLbl="revTx" presStyleIdx="1" presStyleCnt="7">
        <dgm:presLayoutVars>
          <dgm:chMax val="0"/>
          <dgm:chPref val="0"/>
        </dgm:presLayoutVars>
      </dgm:prSet>
      <dgm:spPr/>
    </dgm:pt>
    <dgm:pt modelId="{4D3E1614-25E5-448C-BA2C-15C851C03F11}" type="pres">
      <dgm:prSet presAssocID="{D5B85A09-3434-474D-A8A5-3A1876834B9D}" presName="sibTrans" presStyleCnt="0"/>
      <dgm:spPr/>
    </dgm:pt>
    <dgm:pt modelId="{9348DEC6-6A2B-47D0-861E-466641620310}" type="pres">
      <dgm:prSet presAssocID="{70B3B3F3-B3EF-4E23-9932-B82F1B38EA18}" presName="compNode" presStyleCnt="0"/>
      <dgm:spPr/>
    </dgm:pt>
    <dgm:pt modelId="{01D95643-DAD2-4E05-92BF-F37286EA28C4}" type="pres">
      <dgm:prSet presAssocID="{70B3B3F3-B3EF-4E23-9932-B82F1B38EA18}" presName="bgRect" presStyleLbl="bgShp" presStyleIdx="2" presStyleCnt="7"/>
      <dgm:spPr/>
    </dgm:pt>
    <dgm:pt modelId="{BD63B32E-D2EB-474F-A9DE-7BC8F4B7C97D}" type="pres">
      <dgm:prSet presAssocID="{70B3B3F3-B3EF-4E23-9932-B82F1B38EA18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nsferencia"/>
        </a:ext>
      </dgm:extLst>
    </dgm:pt>
    <dgm:pt modelId="{7F65D236-02D9-41E4-B4D0-AD23725E70A0}" type="pres">
      <dgm:prSet presAssocID="{70B3B3F3-B3EF-4E23-9932-B82F1B38EA18}" presName="spaceRect" presStyleCnt="0"/>
      <dgm:spPr/>
    </dgm:pt>
    <dgm:pt modelId="{00ED3BED-B039-4DD9-833C-D1AA9D529F26}" type="pres">
      <dgm:prSet presAssocID="{70B3B3F3-B3EF-4E23-9932-B82F1B38EA18}" presName="parTx" presStyleLbl="revTx" presStyleIdx="2" presStyleCnt="7">
        <dgm:presLayoutVars>
          <dgm:chMax val="0"/>
          <dgm:chPref val="0"/>
        </dgm:presLayoutVars>
      </dgm:prSet>
      <dgm:spPr/>
    </dgm:pt>
    <dgm:pt modelId="{FDA72EE5-DD55-4869-93E8-0BD87A30840C}" type="pres">
      <dgm:prSet presAssocID="{7473B4CD-5B22-49AE-88E8-661B2EF912A0}" presName="sibTrans" presStyleCnt="0"/>
      <dgm:spPr/>
    </dgm:pt>
    <dgm:pt modelId="{6016520D-DCFE-4E71-912A-F890720FC422}" type="pres">
      <dgm:prSet presAssocID="{850A03D3-A6C5-450A-B3F5-9AE0870C5624}" presName="compNode" presStyleCnt="0"/>
      <dgm:spPr/>
    </dgm:pt>
    <dgm:pt modelId="{A865C7B9-93A6-463E-AE02-3CB5B4BD44B2}" type="pres">
      <dgm:prSet presAssocID="{850A03D3-A6C5-450A-B3F5-9AE0870C5624}" presName="bgRect" presStyleLbl="bgShp" presStyleIdx="3" presStyleCnt="7"/>
      <dgm:spPr/>
    </dgm:pt>
    <dgm:pt modelId="{E2D1AF5B-5BA4-4457-A09A-9267784DC534}" type="pres">
      <dgm:prSet presAssocID="{850A03D3-A6C5-450A-B3F5-9AE0870C5624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iposa"/>
        </a:ext>
      </dgm:extLst>
    </dgm:pt>
    <dgm:pt modelId="{18AA75CF-C04F-4266-A159-9A68A50AEA61}" type="pres">
      <dgm:prSet presAssocID="{850A03D3-A6C5-450A-B3F5-9AE0870C5624}" presName="spaceRect" presStyleCnt="0"/>
      <dgm:spPr/>
    </dgm:pt>
    <dgm:pt modelId="{F07FB675-73B0-4E92-9EAB-A573DD7A25A2}" type="pres">
      <dgm:prSet presAssocID="{850A03D3-A6C5-450A-B3F5-9AE0870C5624}" presName="parTx" presStyleLbl="revTx" presStyleIdx="3" presStyleCnt="7">
        <dgm:presLayoutVars>
          <dgm:chMax val="0"/>
          <dgm:chPref val="0"/>
        </dgm:presLayoutVars>
      </dgm:prSet>
      <dgm:spPr/>
    </dgm:pt>
    <dgm:pt modelId="{80A75CAB-7D4C-4A4D-A7E5-124691FD0427}" type="pres">
      <dgm:prSet presAssocID="{9151E7A2-23C9-46CF-95A2-89E45021A15C}" presName="sibTrans" presStyleCnt="0"/>
      <dgm:spPr/>
    </dgm:pt>
    <dgm:pt modelId="{A38AF846-E227-4B34-85A3-AE8BF0CACF12}" type="pres">
      <dgm:prSet presAssocID="{252CB757-4A54-4C9D-A681-A79E26CF377C}" presName="compNode" presStyleCnt="0"/>
      <dgm:spPr/>
    </dgm:pt>
    <dgm:pt modelId="{BC19D9F8-B6C3-4B23-8BEF-8E223AA4AB6B}" type="pres">
      <dgm:prSet presAssocID="{252CB757-4A54-4C9D-A681-A79E26CF377C}" presName="bgRect" presStyleLbl="bgShp" presStyleIdx="4" presStyleCnt="7"/>
      <dgm:spPr/>
    </dgm:pt>
    <dgm:pt modelId="{F463F443-1910-47BA-8DA8-245D876B3CD8}" type="pres">
      <dgm:prSet presAssocID="{252CB757-4A54-4C9D-A681-A79E26CF377C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me controller"/>
        </a:ext>
      </dgm:extLst>
    </dgm:pt>
    <dgm:pt modelId="{3667C7FC-EE96-47BF-9867-8DEB7393BC53}" type="pres">
      <dgm:prSet presAssocID="{252CB757-4A54-4C9D-A681-A79E26CF377C}" presName="spaceRect" presStyleCnt="0"/>
      <dgm:spPr/>
    </dgm:pt>
    <dgm:pt modelId="{920EF198-C409-426B-9588-1DDF8A27C6E5}" type="pres">
      <dgm:prSet presAssocID="{252CB757-4A54-4C9D-A681-A79E26CF377C}" presName="parTx" presStyleLbl="revTx" presStyleIdx="4" presStyleCnt="7">
        <dgm:presLayoutVars>
          <dgm:chMax val="0"/>
          <dgm:chPref val="0"/>
        </dgm:presLayoutVars>
      </dgm:prSet>
      <dgm:spPr/>
    </dgm:pt>
    <dgm:pt modelId="{BB6E007A-AEFE-45B5-8FD0-1E41ECAE063B}" type="pres">
      <dgm:prSet presAssocID="{805A8B5E-6492-431B-A90C-2475E8A985DD}" presName="sibTrans" presStyleCnt="0"/>
      <dgm:spPr/>
    </dgm:pt>
    <dgm:pt modelId="{D09A02D8-7488-4F2C-94AB-FA65409ED837}" type="pres">
      <dgm:prSet presAssocID="{7D0F494B-E5F8-47C4-9D70-DDFB8E5868D2}" presName="compNode" presStyleCnt="0"/>
      <dgm:spPr/>
    </dgm:pt>
    <dgm:pt modelId="{3E6321DC-EF81-4C00-B8B7-3C9911BF8627}" type="pres">
      <dgm:prSet presAssocID="{7D0F494B-E5F8-47C4-9D70-DDFB8E5868D2}" presName="bgRect" presStyleLbl="bgShp" presStyleIdx="5" presStyleCnt="7"/>
      <dgm:spPr/>
    </dgm:pt>
    <dgm:pt modelId="{AC402649-D465-4D47-98A0-D42920D54F92}" type="pres">
      <dgm:prSet presAssocID="{7D0F494B-E5F8-47C4-9D70-DDFB8E5868D2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e Arrow: Straight"/>
        </a:ext>
      </dgm:extLst>
    </dgm:pt>
    <dgm:pt modelId="{FFC55507-FBA4-44BA-AB2A-C8958E6AF9C6}" type="pres">
      <dgm:prSet presAssocID="{7D0F494B-E5F8-47C4-9D70-DDFB8E5868D2}" presName="spaceRect" presStyleCnt="0"/>
      <dgm:spPr/>
    </dgm:pt>
    <dgm:pt modelId="{13FF1FA2-9D89-4DEA-AFC3-5BEAFBA33625}" type="pres">
      <dgm:prSet presAssocID="{7D0F494B-E5F8-47C4-9D70-DDFB8E5868D2}" presName="parTx" presStyleLbl="revTx" presStyleIdx="5" presStyleCnt="7">
        <dgm:presLayoutVars>
          <dgm:chMax val="0"/>
          <dgm:chPref val="0"/>
        </dgm:presLayoutVars>
      </dgm:prSet>
      <dgm:spPr/>
    </dgm:pt>
    <dgm:pt modelId="{44184309-DAC6-409B-8DC2-148BEE4D7308}" type="pres">
      <dgm:prSet presAssocID="{035EA519-7E72-4903-84C0-BF03CB82A915}" presName="sibTrans" presStyleCnt="0"/>
      <dgm:spPr/>
    </dgm:pt>
    <dgm:pt modelId="{A46D39A0-0E40-41C7-96D4-3BFE1E333B4A}" type="pres">
      <dgm:prSet presAssocID="{DAC84861-43D1-41D9-BA87-4450D3376F76}" presName="compNode" presStyleCnt="0"/>
      <dgm:spPr/>
    </dgm:pt>
    <dgm:pt modelId="{6297E3C9-8ED2-4881-AB06-579CB1EB7AA9}" type="pres">
      <dgm:prSet presAssocID="{DAC84861-43D1-41D9-BA87-4450D3376F76}" presName="bgRect" presStyleLbl="bgShp" presStyleIdx="6" presStyleCnt="7"/>
      <dgm:spPr/>
    </dgm:pt>
    <dgm:pt modelId="{2BE7B24C-32CD-42AA-955D-1C693F23D747}" type="pres">
      <dgm:prSet presAssocID="{DAC84861-43D1-41D9-BA87-4450D3376F76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ulmones"/>
        </a:ext>
      </dgm:extLst>
    </dgm:pt>
    <dgm:pt modelId="{A39EA7EF-A9C5-4977-AD69-5B8EFFF9DC22}" type="pres">
      <dgm:prSet presAssocID="{DAC84861-43D1-41D9-BA87-4450D3376F76}" presName="spaceRect" presStyleCnt="0"/>
      <dgm:spPr/>
    </dgm:pt>
    <dgm:pt modelId="{B41AEC7D-C13F-4635-AD3B-62D2B9F009B8}" type="pres">
      <dgm:prSet presAssocID="{DAC84861-43D1-41D9-BA87-4450D3376F76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88B26223-A274-4A82-AD61-98F63F5132FC}" srcId="{BA50B72A-8ED1-4B3C-8DCC-D94DB7A7C4EB}" destId="{DAC84861-43D1-41D9-BA87-4450D3376F76}" srcOrd="6" destOrd="0" parTransId="{439F3AFF-93D1-4467-9D55-19576F9A1E81}" sibTransId="{08681D61-6CEC-446B-90CB-52A1498BF181}"/>
    <dgm:cxn modelId="{C9CC0736-2B51-421C-9D8D-634EEF1DA74A}" srcId="{BA50B72A-8ED1-4B3C-8DCC-D94DB7A7C4EB}" destId="{FB615E26-784E-47D8-83B8-551215C5A9A1}" srcOrd="0" destOrd="0" parTransId="{5B1B06C2-531C-44C0-8BD7-FFF2D7C17DCD}" sibTransId="{CEB4EBC8-55A9-4EE0-9D66-CE791FE4F9A0}"/>
    <dgm:cxn modelId="{5729FD6F-D887-4490-9FA9-DAFF1BA98DA5}" type="presOf" srcId="{70B3B3F3-B3EF-4E23-9932-B82F1B38EA18}" destId="{00ED3BED-B039-4DD9-833C-D1AA9D529F26}" srcOrd="0" destOrd="0" presId="urn:microsoft.com/office/officeart/2018/2/layout/IconVerticalSolidList"/>
    <dgm:cxn modelId="{5E26AA54-A173-4B0A-9DDB-148AF6C87AC6}" type="presOf" srcId="{850A03D3-A6C5-450A-B3F5-9AE0870C5624}" destId="{F07FB675-73B0-4E92-9EAB-A573DD7A25A2}" srcOrd="0" destOrd="0" presId="urn:microsoft.com/office/officeart/2018/2/layout/IconVerticalSolidList"/>
    <dgm:cxn modelId="{186A078D-924E-4018-A53E-2B087912D8A8}" type="presOf" srcId="{1E7093E7-F187-4EAE-892F-8AED4317DF9E}" destId="{FEEE5D0F-E099-45C6-B3A8-BF36E8901C7C}" srcOrd="0" destOrd="0" presId="urn:microsoft.com/office/officeart/2018/2/layout/IconVerticalSolidList"/>
    <dgm:cxn modelId="{E5636592-1E3C-4378-8BD2-607BF9E596FE}" type="presOf" srcId="{FB615E26-784E-47D8-83B8-551215C5A9A1}" destId="{2A557700-FCFC-4E83-B85E-D1375E469185}" srcOrd="0" destOrd="0" presId="urn:microsoft.com/office/officeart/2018/2/layout/IconVerticalSolidList"/>
    <dgm:cxn modelId="{5D0F949C-DDC9-4C79-9DC4-8297C25BF864}" type="presOf" srcId="{BA50B72A-8ED1-4B3C-8DCC-D94DB7A7C4EB}" destId="{1444B6E2-79C1-4FE4-909F-D5D22C4ACAF3}" srcOrd="0" destOrd="0" presId="urn:microsoft.com/office/officeart/2018/2/layout/IconVerticalSolidList"/>
    <dgm:cxn modelId="{C925359F-0D61-410E-96C9-A0725BE758B8}" type="presOf" srcId="{252CB757-4A54-4C9D-A681-A79E26CF377C}" destId="{920EF198-C409-426B-9588-1DDF8A27C6E5}" srcOrd="0" destOrd="0" presId="urn:microsoft.com/office/officeart/2018/2/layout/IconVerticalSolidList"/>
    <dgm:cxn modelId="{CDC9F5A5-0C45-4816-8225-E6749C30AFCB}" srcId="{BA50B72A-8ED1-4B3C-8DCC-D94DB7A7C4EB}" destId="{850A03D3-A6C5-450A-B3F5-9AE0870C5624}" srcOrd="3" destOrd="0" parTransId="{9BBD09E3-FEC8-43BF-B826-11D44B0CC89E}" sibTransId="{9151E7A2-23C9-46CF-95A2-89E45021A15C}"/>
    <dgm:cxn modelId="{5A25F5B0-918F-41F3-AC57-4A04D972067C}" srcId="{BA50B72A-8ED1-4B3C-8DCC-D94DB7A7C4EB}" destId="{252CB757-4A54-4C9D-A681-A79E26CF377C}" srcOrd="4" destOrd="0" parTransId="{CCCBE539-FEF6-4B24-A569-F81C054C2435}" sibTransId="{805A8B5E-6492-431B-A90C-2475E8A985DD}"/>
    <dgm:cxn modelId="{BC078BB2-1D3A-48E1-B9E9-019AB3C06C77}" srcId="{BA50B72A-8ED1-4B3C-8DCC-D94DB7A7C4EB}" destId="{1E7093E7-F187-4EAE-892F-8AED4317DF9E}" srcOrd="1" destOrd="0" parTransId="{9CF32FC8-DED6-4638-80C2-CAE73C09CD4B}" sibTransId="{D5B85A09-3434-474D-A8A5-3A1876834B9D}"/>
    <dgm:cxn modelId="{E18EE9C5-13FC-4986-8E25-C2ECD986DDEB}" srcId="{BA50B72A-8ED1-4B3C-8DCC-D94DB7A7C4EB}" destId="{7D0F494B-E5F8-47C4-9D70-DDFB8E5868D2}" srcOrd="5" destOrd="0" parTransId="{BBC4B76A-2F10-40C2-8FBF-6DB75D633987}" sibTransId="{035EA519-7E72-4903-84C0-BF03CB82A915}"/>
    <dgm:cxn modelId="{DA1D71D1-7AD2-4C4E-B4A1-FBCFCB04A727}" type="presOf" srcId="{DAC84861-43D1-41D9-BA87-4450D3376F76}" destId="{B41AEC7D-C13F-4635-AD3B-62D2B9F009B8}" srcOrd="0" destOrd="0" presId="urn:microsoft.com/office/officeart/2018/2/layout/IconVerticalSolidList"/>
    <dgm:cxn modelId="{C65FF0F0-5254-400B-A7FA-49BBF4CC4144}" srcId="{BA50B72A-8ED1-4B3C-8DCC-D94DB7A7C4EB}" destId="{70B3B3F3-B3EF-4E23-9932-B82F1B38EA18}" srcOrd="2" destOrd="0" parTransId="{8D609FEE-0C0C-474C-81B8-72EC94387E67}" sibTransId="{7473B4CD-5B22-49AE-88E8-661B2EF912A0}"/>
    <dgm:cxn modelId="{9A84A3F9-C3BF-4C47-998F-E5D266E246BE}" type="presOf" srcId="{7D0F494B-E5F8-47C4-9D70-DDFB8E5868D2}" destId="{13FF1FA2-9D89-4DEA-AFC3-5BEAFBA33625}" srcOrd="0" destOrd="0" presId="urn:microsoft.com/office/officeart/2018/2/layout/IconVerticalSolidList"/>
    <dgm:cxn modelId="{A60344FF-D22C-4C99-BC7B-1B5EFACBE5EC}" type="presParOf" srcId="{1444B6E2-79C1-4FE4-909F-D5D22C4ACAF3}" destId="{0288C053-42BC-4079-9948-1827D25E0E1C}" srcOrd="0" destOrd="0" presId="urn:microsoft.com/office/officeart/2018/2/layout/IconVerticalSolidList"/>
    <dgm:cxn modelId="{E828B50F-E959-4695-B5BC-59B4964BD306}" type="presParOf" srcId="{0288C053-42BC-4079-9948-1827D25E0E1C}" destId="{42B2C392-0336-4324-A087-B4C91C33A03A}" srcOrd="0" destOrd="0" presId="urn:microsoft.com/office/officeart/2018/2/layout/IconVerticalSolidList"/>
    <dgm:cxn modelId="{C9323E54-7FBC-4F61-8BCD-7DC0F8A1C403}" type="presParOf" srcId="{0288C053-42BC-4079-9948-1827D25E0E1C}" destId="{C1887147-3322-42DF-9D74-22DFF9BF29B0}" srcOrd="1" destOrd="0" presId="urn:microsoft.com/office/officeart/2018/2/layout/IconVerticalSolidList"/>
    <dgm:cxn modelId="{09DABF5C-318E-4DAD-8189-68A50393B7C3}" type="presParOf" srcId="{0288C053-42BC-4079-9948-1827D25E0E1C}" destId="{F822AA20-B321-489F-8786-7BB5993AE732}" srcOrd="2" destOrd="0" presId="urn:microsoft.com/office/officeart/2018/2/layout/IconVerticalSolidList"/>
    <dgm:cxn modelId="{22363E3D-00ED-4A45-9B14-1EE26F7FB898}" type="presParOf" srcId="{0288C053-42BC-4079-9948-1827D25E0E1C}" destId="{2A557700-FCFC-4E83-B85E-D1375E469185}" srcOrd="3" destOrd="0" presId="urn:microsoft.com/office/officeart/2018/2/layout/IconVerticalSolidList"/>
    <dgm:cxn modelId="{3A18173E-F554-4FCC-92FE-1BF77EA55B61}" type="presParOf" srcId="{1444B6E2-79C1-4FE4-909F-D5D22C4ACAF3}" destId="{4DD3DEEA-AD58-437D-8CC4-61768BE0453A}" srcOrd="1" destOrd="0" presId="urn:microsoft.com/office/officeart/2018/2/layout/IconVerticalSolidList"/>
    <dgm:cxn modelId="{0C5472A2-CE90-4A10-BEB5-9BF9DD559020}" type="presParOf" srcId="{1444B6E2-79C1-4FE4-909F-D5D22C4ACAF3}" destId="{3AA5C059-AEFD-49B0-B4A6-6E001226A3BA}" srcOrd="2" destOrd="0" presId="urn:microsoft.com/office/officeart/2018/2/layout/IconVerticalSolidList"/>
    <dgm:cxn modelId="{8AC2F798-025D-4B19-B54B-52904BC7AD3E}" type="presParOf" srcId="{3AA5C059-AEFD-49B0-B4A6-6E001226A3BA}" destId="{7F8A4746-3700-4684-BB46-EA54FEE47AA2}" srcOrd="0" destOrd="0" presId="urn:microsoft.com/office/officeart/2018/2/layout/IconVerticalSolidList"/>
    <dgm:cxn modelId="{224399DC-DDF2-4858-B1C9-1AB9984CB7CE}" type="presParOf" srcId="{3AA5C059-AEFD-49B0-B4A6-6E001226A3BA}" destId="{B3EA1238-E1A9-40F2-8078-520BA1D649BE}" srcOrd="1" destOrd="0" presId="urn:microsoft.com/office/officeart/2018/2/layout/IconVerticalSolidList"/>
    <dgm:cxn modelId="{93810215-16A4-4DF5-8069-7C36E2C98A9A}" type="presParOf" srcId="{3AA5C059-AEFD-49B0-B4A6-6E001226A3BA}" destId="{0257BEA8-DB5C-4F06-A39C-CEFD854DB8E3}" srcOrd="2" destOrd="0" presId="urn:microsoft.com/office/officeart/2018/2/layout/IconVerticalSolidList"/>
    <dgm:cxn modelId="{0A6CF238-0A50-4BCC-848B-AFB8E211599B}" type="presParOf" srcId="{3AA5C059-AEFD-49B0-B4A6-6E001226A3BA}" destId="{FEEE5D0F-E099-45C6-B3A8-BF36E8901C7C}" srcOrd="3" destOrd="0" presId="urn:microsoft.com/office/officeart/2018/2/layout/IconVerticalSolidList"/>
    <dgm:cxn modelId="{3D4BD4A8-5E70-4A56-A900-7A3974CA4B64}" type="presParOf" srcId="{1444B6E2-79C1-4FE4-909F-D5D22C4ACAF3}" destId="{4D3E1614-25E5-448C-BA2C-15C851C03F11}" srcOrd="3" destOrd="0" presId="urn:microsoft.com/office/officeart/2018/2/layout/IconVerticalSolidList"/>
    <dgm:cxn modelId="{42715F02-7CC5-45CA-9F6E-DA4513BEFA04}" type="presParOf" srcId="{1444B6E2-79C1-4FE4-909F-D5D22C4ACAF3}" destId="{9348DEC6-6A2B-47D0-861E-466641620310}" srcOrd="4" destOrd="0" presId="urn:microsoft.com/office/officeart/2018/2/layout/IconVerticalSolidList"/>
    <dgm:cxn modelId="{724BB3E2-9991-4557-A83E-10E2056CB217}" type="presParOf" srcId="{9348DEC6-6A2B-47D0-861E-466641620310}" destId="{01D95643-DAD2-4E05-92BF-F37286EA28C4}" srcOrd="0" destOrd="0" presId="urn:microsoft.com/office/officeart/2018/2/layout/IconVerticalSolidList"/>
    <dgm:cxn modelId="{35C2F526-441D-4C6B-A640-5D80F8BBEA3C}" type="presParOf" srcId="{9348DEC6-6A2B-47D0-861E-466641620310}" destId="{BD63B32E-D2EB-474F-A9DE-7BC8F4B7C97D}" srcOrd="1" destOrd="0" presId="urn:microsoft.com/office/officeart/2018/2/layout/IconVerticalSolidList"/>
    <dgm:cxn modelId="{14FF3B10-0680-4CE9-B2D7-6E72835E9780}" type="presParOf" srcId="{9348DEC6-6A2B-47D0-861E-466641620310}" destId="{7F65D236-02D9-41E4-B4D0-AD23725E70A0}" srcOrd="2" destOrd="0" presId="urn:microsoft.com/office/officeart/2018/2/layout/IconVerticalSolidList"/>
    <dgm:cxn modelId="{E8DB5968-DA8C-44E3-800D-BA4E13E17F91}" type="presParOf" srcId="{9348DEC6-6A2B-47D0-861E-466641620310}" destId="{00ED3BED-B039-4DD9-833C-D1AA9D529F26}" srcOrd="3" destOrd="0" presId="urn:microsoft.com/office/officeart/2018/2/layout/IconVerticalSolidList"/>
    <dgm:cxn modelId="{E3DEFAE2-06BB-4A29-9F8D-D0925FCEBF13}" type="presParOf" srcId="{1444B6E2-79C1-4FE4-909F-D5D22C4ACAF3}" destId="{FDA72EE5-DD55-4869-93E8-0BD87A30840C}" srcOrd="5" destOrd="0" presId="urn:microsoft.com/office/officeart/2018/2/layout/IconVerticalSolidList"/>
    <dgm:cxn modelId="{37972ECF-9DF5-4663-9133-60476566A8C8}" type="presParOf" srcId="{1444B6E2-79C1-4FE4-909F-D5D22C4ACAF3}" destId="{6016520D-DCFE-4E71-912A-F890720FC422}" srcOrd="6" destOrd="0" presId="urn:microsoft.com/office/officeart/2018/2/layout/IconVerticalSolidList"/>
    <dgm:cxn modelId="{A163A99E-272A-48EB-AA86-0C50BC511B83}" type="presParOf" srcId="{6016520D-DCFE-4E71-912A-F890720FC422}" destId="{A865C7B9-93A6-463E-AE02-3CB5B4BD44B2}" srcOrd="0" destOrd="0" presId="urn:microsoft.com/office/officeart/2018/2/layout/IconVerticalSolidList"/>
    <dgm:cxn modelId="{1C8FF6A0-525A-4CCD-8DD9-8264084EB9A4}" type="presParOf" srcId="{6016520D-DCFE-4E71-912A-F890720FC422}" destId="{E2D1AF5B-5BA4-4457-A09A-9267784DC534}" srcOrd="1" destOrd="0" presId="urn:microsoft.com/office/officeart/2018/2/layout/IconVerticalSolidList"/>
    <dgm:cxn modelId="{D6EE63FD-B63F-40B0-AE4A-7E60C5A87368}" type="presParOf" srcId="{6016520D-DCFE-4E71-912A-F890720FC422}" destId="{18AA75CF-C04F-4266-A159-9A68A50AEA61}" srcOrd="2" destOrd="0" presId="urn:microsoft.com/office/officeart/2018/2/layout/IconVerticalSolidList"/>
    <dgm:cxn modelId="{4869BD53-185E-4D7B-829C-43D1D196971A}" type="presParOf" srcId="{6016520D-DCFE-4E71-912A-F890720FC422}" destId="{F07FB675-73B0-4E92-9EAB-A573DD7A25A2}" srcOrd="3" destOrd="0" presId="urn:microsoft.com/office/officeart/2018/2/layout/IconVerticalSolidList"/>
    <dgm:cxn modelId="{5197CC7A-BE3D-4902-A1C7-31FBFB426B6E}" type="presParOf" srcId="{1444B6E2-79C1-4FE4-909F-D5D22C4ACAF3}" destId="{80A75CAB-7D4C-4A4D-A7E5-124691FD0427}" srcOrd="7" destOrd="0" presId="urn:microsoft.com/office/officeart/2018/2/layout/IconVerticalSolidList"/>
    <dgm:cxn modelId="{075F9285-DE34-4155-86A9-0E43A246D6C5}" type="presParOf" srcId="{1444B6E2-79C1-4FE4-909F-D5D22C4ACAF3}" destId="{A38AF846-E227-4B34-85A3-AE8BF0CACF12}" srcOrd="8" destOrd="0" presId="urn:microsoft.com/office/officeart/2018/2/layout/IconVerticalSolidList"/>
    <dgm:cxn modelId="{170DEBE1-6CFF-47CA-9445-B60C52AA8FAD}" type="presParOf" srcId="{A38AF846-E227-4B34-85A3-AE8BF0CACF12}" destId="{BC19D9F8-B6C3-4B23-8BEF-8E223AA4AB6B}" srcOrd="0" destOrd="0" presId="urn:microsoft.com/office/officeart/2018/2/layout/IconVerticalSolidList"/>
    <dgm:cxn modelId="{7DCD5803-1D46-491F-BBF4-090FDC8C3D21}" type="presParOf" srcId="{A38AF846-E227-4B34-85A3-AE8BF0CACF12}" destId="{F463F443-1910-47BA-8DA8-245D876B3CD8}" srcOrd="1" destOrd="0" presId="urn:microsoft.com/office/officeart/2018/2/layout/IconVerticalSolidList"/>
    <dgm:cxn modelId="{2C77731A-A1B1-4B21-B06A-7589005E8667}" type="presParOf" srcId="{A38AF846-E227-4B34-85A3-AE8BF0CACF12}" destId="{3667C7FC-EE96-47BF-9867-8DEB7393BC53}" srcOrd="2" destOrd="0" presId="urn:microsoft.com/office/officeart/2018/2/layout/IconVerticalSolidList"/>
    <dgm:cxn modelId="{FE9933D7-A3D9-434D-AB9C-EA6DA16661EB}" type="presParOf" srcId="{A38AF846-E227-4B34-85A3-AE8BF0CACF12}" destId="{920EF198-C409-426B-9588-1DDF8A27C6E5}" srcOrd="3" destOrd="0" presId="urn:microsoft.com/office/officeart/2018/2/layout/IconVerticalSolidList"/>
    <dgm:cxn modelId="{9086B65D-518B-457B-8198-D5A8D70FA839}" type="presParOf" srcId="{1444B6E2-79C1-4FE4-909F-D5D22C4ACAF3}" destId="{BB6E007A-AEFE-45B5-8FD0-1E41ECAE063B}" srcOrd="9" destOrd="0" presId="urn:microsoft.com/office/officeart/2018/2/layout/IconVerticalSolidList"/>
    <dgm:cxn modelId="{19A5EC31-FE58-4321-9FAA-63BD237F5EF2}" type="presParOf" srcId="{1444B6E2-79C1-4FE4-909F-D5D22C4ACAF3}" destId="{D09A02D8-7488-4F2C-94AB-FA65409ED837}" srcOrd="10" destOrd="0" presId="urn:microsoft.com/office/officeart/2018/2/layout/IconVerticalSolidList"/>
    <dgm:cxn modelId="{51283DB6-4C8B-4BF1-B74A-912F27267003}" type="presParOf" srcId="{D09A02D8-7488-4F2C-94AB-FA65409ED837}" destId="{3E6321DC-EF81-4C00-B8B7-3C9911BF8627}" srcOrd="0" destOrd="0" presId="urn:microsoft.com/office/officeart/2018/2/layout/IconVerticalSolidList"/>
    <dgm:cxn modelId="{8F1D4FCD-94ED-4CA6-AAAD-5958405EE200}" type="presParOf" srcId="{D09A02D8-7488-4F2C-94AB-FA65409ED837}" destId="{AC402649-D465-4D47-98A0-D42920D54F92}" srcOrd="1" destOrd="0" presId="urn:microsoft.com/office/officeart/2018/2/layout/IconVerticalSolidList"/>
    <dgm:cxn modelId="{8719EFDB-3302-4E30-BDD1-5342AF628DFA}" type="presParOf" srcId="{D09A02D8-7488-4F2C-94AB-FA65409ED837}" destId="{FFC55507-FBA4-44BA-AB2A-C8958E6AF9C6}" srcOrd="2" destOrd="0" presId="urn:microsoft.com/office/officeart/2018/2/layout/IconVerticalSolidList"/>
    <dgm:cxn modelId="{D20865FB-4682-48F7-9D00-CB39C278274B}" type="presParOf" srcId="{D09A02D8-7488-4F2C-94AB-FA65409ED837}" destId="{13FF1FA2-9D89-4DEA-AFC3-5BEAFBA33625}" srcOrd="3" destOrd="0" presId="urn:microsoft.com/office/officeart/2018/2/layout/IconVerticalSolidList"/>
    <dgm:cxn modelId="{22C4A5C2-0528-4428-BA61-ABB28EDA4A27}" type="presParOf" srcId="{1444B6E2-79C1-4FE4-909F-D5D22C4ACAF3}" destId="{44184309-DAC6-409B-8DC2-148BEE4D7308}" srcOrd="11" destOrd="0" presId="urn:microsoft.com/office/officeart/2018/2/layout/IconVerticalSolidList"/>
    <dgm:cxn modelId="{126BF9A0-6B43-41D0-9ECC-23C135BABCC6}" type="presParOf" srcId="{1444B6E2-79C1-4FE4-909F-D5D22C4ACAF3}" destId="{A46D39A0-0E40-41C7-96D4-3BFE1E333B4A}" srcOrd="12" destOrd="0" presId="urn:microsoft.com/office/officeart/2018/2/layout/IconVerticalSolidList"/>
    <dgm:cxn modelId="{7B71A24D-E500-4377-A5E2-138EB8BB2A11}" type="presParOf" srcId="{A46D39A0-0E40-41C7-96D4-3BFE1E333B4A}" destId="{6297E3C9-8ED2-4881-AB06-579CB1EB7AA9}" srcOrd="0" destOrd="0" presId="urn:microsoft.com/office/officeart/2018/2/layout/IconVerticalSolidList"/>
    <dgm:cxn modelId="{C08581DD-1F71-4CE1-9498-D3B2A55A8889}" type="presParOf" srcId="{A46D39A0-0E40-41C7-96D4-3BFE1E333B4A}" destId="{2BE7B24C-32CD-42AA-955D-1C693F23D747}" srcOrd="1" destOrd="0" presId="urn:microsoft.com/office/officeart/2018/2/layout/IconVerticalSolidList"/>
    <dgm:cxn modelId="{08BC8998-88C1-4106-A867-4F08C903B257}" type="presParOf" srcId="{A46D39A0-0E40-41C7-96D4-3BFE1E333B4A}" destId="{A39EA7EF-A9C5-4977-AD69-5B8EFFF9DC22}" srcOrd="2" destOrd="0" presId="urn:microsoft.com/office/officeart/2018/2/layout/IconVerticalSolidList"/>
    <dgm:cxn modelId="{4D184258-C792-4C26-B782-B64314985665}" type="presParOf" srcId="{A46D39A0-0E40-41C7-96D4-3BFE1E333B4A}" destId="{B41AEC7D-C13F-4635-AD3B-62D2B9F009B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6F10D-935A-4FB6-8142-22ABC2556A95}">
      <dsp:nvSpPr>
        <dsp:cNvPr id="0" name=""/>
        <dsp:cNvSpPr/>
      </dsp:nvSpPr>
      <dsp:spPr>
        <a:xfrm>
          <a:off x="0" y="252389"/>
          <a:ext cx="2244093" cy="1346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1.- Dinámica de grupo.</a:t>
          </a:r>
          <a:endParaRPr lang="en-US" sz="2200" kern="1200"/>
        </a:p>
      </dsp:txBody>
      <dsp:txXfrm>
        <a:off x="0" y="252389"/>
        <a:ext cx="2244093" cy="1346456"/>
      </dsp:txXfrm>
    </dsp:sp>
    <dsp:sp modelId="{2BCFB087-8667-40AC-83E5-4FA285CB2E35}">
      <dsp:nvSpPr>
        <dsp:cNvPr id="0" name=""/>
        <dsp:cNvSpPr/>
      </dsp:nvSpPr>
      <dsp:spPr>
        <a:xfrm>
          <a:off x="2468503" y="252389"/>
          <a:ext cx="2244093" cy="1346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2.- Análisis de expectativas.  </a:t>
          </a:r>
          <a:endParaRPr lang="en-US" sz="2200" kern="1200"/>
        </a:p>
      </dsp:txBody>
      <dsp:txXfrm>
        <a:off x="2468503" y="252389"/>
        <a:ext cx="2244093" cy="1346456"/>
      </dsp:txXfrm>
    </dsp:sp>
    <dsp:sp modelId="{D233A825-8566-41F8-8C0D-244316F969CB}">
      <dsp:nvSpPr>
        <dsp:cNvPr id="0" name=""/>
        <dsp:cNvSpPr/>
      </dsp:nvSpPr>
      <dsp:spPr>
        <a:xfrm>
          <a:off x="4937006" y="252389"/>
          <a:ext cx="2244093" cy="1346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dirty="0"/>
            <a:t>3.- Examen de </a:t>
          </a:r>
          <a:r>
            <a:rPr lang="en-US" sz="2200" b="0" i="0" kern="1200" dirty="0" err="1"/>
            <a:t>estilos</a:t>
          </a:r>
          <a:r>
            <a:rPr lang="en-US" sz="2200" b="0" i="0" kern="1200" dirty="0"/>
            <a:t> de aprendizaje</a:t>
          </a:r>
          <a:endParaRPr lang="en-US" sz="2200" kern="1200" dirty="0"/>
        </a:p>
      </dsp:txBody>
      <dsp:txXfrm>
        <a:off x="4937006" y="252389"/>
        <a:ext cx="2244093" cy="1346456"/>
      </dsp:txXfrm>
    </dsp:sp>
    <dsp:sp modelId="{0189EDDB-2C94-444F-9A7E-9FB4B5D776E9}">
      <dsp:nvSpPr>
        <dsp:cNvPr id="0" name=""/>
        <dsp:cNvSpPr/>
      </dsp:nvSpPr>
      <dsp:spPr>
        <a:xfrm>
          <a:off x="0" y="1823254"/>
          <a:ext cx="2244093" cy="1346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4.- Evaluación diagnóstica</a:t>
          </a:r>
          <a:endParaRPr lang="en-US" sz="2200" kern="1200"/>
        </a:p>
      </dsp:txBody>
      <dsp:txXfrm>
        <a:off x="0" y="1823254"/>
        <a:ext cx="2244093" cy="1346456"/>
      </dsp:txXfrm>
    </dsp:sp>
    <dsp:sp modelId="{5A860F7A-EB20-4558-BABA-178978DC62A6}">
      <dsp:nvSpPr>
        <dsp:cNvPr id="0" name=""/>
        <dsp:cNvSpPr/>
      </dsp:nvSpPr>
      <dsp:spPr>
        <a:xfrm>
          <a:off x="2468503" y="1823254"/>
          <a:ext cx="2244093" cy="1346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5.- Presentación del programa.</a:t>
          </a:r>
          <a:endParaRPr lang="en-US" sz="2200" kern="1200"/>
        </a:p>
      </dsp:txBody>
      <dsp:txXfrm>
        <a:off x="2468503" y="1823254"/>
        <a:ext cx="2244093" cy="1346456"/>
      </dsp:txXfrm>
    </dsp:sp>
    <dsp:sp modelId="{D111DC69-D907-4BDE-8F1A-F4525E1F4C22}">
      <dsp:nvSpPr>
        <dsp:cNvPr id="0" name=""/>
        <dsp:cNvSpPr/>
      </dsp:nvSpPr>
      <dsp:spPr>
        <a:xfrm>
          <a:off x="4937006" y="1823254"/>
          <a:ext cx="2244093" cy="1346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6.- Metodología de trabajo y  normas de convivencia</a:t>
          </a:r>
          <a:endParaRPr lang="en-US" sz="2200" kern="1200"/>
        </a:p>
      </dsp:txBody>
      <dsp:txXfrm>
        <a:off x="4937006" y="1823254"/>
        <a:ext cx="2244093" cy="13464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90448-2F36-4CA2-B712-4F773FB4834F}">
      <dsp:nvSpPr>
        <dsp:cNvPr id="0" name=""/>
        <dsp:cNvSpPr/>
      </dsp:nvSpPr>
      <dsp:spPr>
        <a:xfrm>
          <a:off x="0" y="43387"/>
          <a:ext cx="780270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1.- ¿ Qué espero de esta UACs?</a:t>
          </a:r>
          <a:endParaRPr lang="en-US" sz="1500" kern="1200"/>
        </a:p>
      </dsp:txBody>
      <dsp:txXfrm>
        <a:off x="27843" y="71230"/>
        <a:ext cx="7747014" cy="514689"/>
      </dsp:txXfrm>
    </dsp:sp>
    <dsp:sp modelId="{3CACD00F-892A-442A-B0CD-E298B13EEB20}">
      <dsp:nvSpPr>
        <dsp:cNvPr id="0" name=""/>
        <dsp:cNvSpPr/>
      </dsp:nvSpPr>
      <dsp:spPr>
        <a:xfrm>
          <a:off x="0" y="656962"/>
          <a:ext cx="780270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2.- ¿Qué deseo lograr  en este nuevo semestre en la materia?</a:t>
          </a:r>
          <a:endParaRPr lang="en-US" sz="1500" kern="1200"/>
        </a:p>
      </dsp:txBody>
      <dsp:txXfrm>
        <a:off x="27843" y="684805"/>
        <a:ext cx="7747014" cy="514689"/>
      </dsp:txXfrm>
    </dsp:sp>
    <dsp:sp modelId="{1A9105F9-3EE0-490A-B567-01D07F4A9745}">
      <dsp:nvSpPr>
        <dsp:cNvPr id="0" name=""/>
        <dsp:cNvSpPr/>
      </dsp:nvSpPr>
      <dsp:spPr>
        <a:xfrm>
          <a:off x="0" y="1270537"/>
          <a:ext cx="780270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3. ¿ Cómo puedo mantener mi interés durante la clase?</a:t>
          </a:r>
          <a:endParaRPr lang="en-US" sz="1500" kern="1200"/>
        </a:p>
      </dsp:txBody>
      <dsp:txXfrm>
        <a:off x="27843" y="1298380"/>
        <a:ext cx="7747014" cy="514689"/>
      </dsp:txXfrm>
    </dsp:sp>
    <dsp:sp modelId="{F94CF194-F108-45F7-B3FB-A209B9233408}">
      <dsp:nvSpPr>
        <dsp:cNvPr id="0" name=""/>
        <dsp:cNvSpPr/>
      </dsp:nvSpPr>
      <dsp:spPr>
        <a:xfrm>
          <a:off x="0" y="1884112"/>
          <a:ext cx="780270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4.- ¿Qué normas o reglas propongo para mantener el respeto y la tolerancia en el salón de clases?</a:t>
          </a:r>
          <a:endParaRPr lang="en-US" sz="1500" kern="1200"/>
        </a:p>
      </dsp:txBody>
      <dsp:txXfrm>
        <a:off x="27843" y="1911955"/>
        <a:ext cx="7747014" cy="514689"/>
      </dsp:txXfrm>
    </dsp:sp>
    <dsp:sp modelId="{92F928A9-2DD7-4D70-9CBB-0CBC81C0CC44}">
      <dsp:nvSpPr>
        <dsp:cNvPr id="0" name=""/>
        <dsp:cNvSpPr/>
      </dsp:nvSpPr>
      <dsp:spPr>
        <a:xfrm>
          <a:off x="0" y="2497687"/>
          <a:ext cx="780270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5. ¿ Qué puedo hacer para controlar mis emociones negativas y convertirlas en positivas?</a:t>
          </a:r>
          <a:endParaRPr lang="en-US" sz="1500" kern="1200"/>
        </a:p>
      </dsp:txBody>
      <dsp:txXfrm>
        <a:off x="27843" y="2525530"/>
        <a:ext cx="7747014" cy="514689"/>
      </dsp:txXfrm>
    </dsp:sp>
    <dsp:sp modelId="{7B120930-7FF0-44FF-83F4-39EBC36C84A4}">
      <dsp:nvSpPr>
        <dsp:cNvPr id="0" name=""/>
        <dsp:cNvSpPr/>
      </dsp:nvSpPr>
      <dsp:spPr>
        <a:xfrm>
          <a:off x="0" y="3111262"/>
          <a:ext cx="780270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6. ¿ Qué espero de la profesora durante sus clases?</a:t>
          </a:r>
          <a:endParaRPr lang="en-US" sz="1500" kern="1200"/>
        </a:p>
      </dsp:txBody>
      <dsp:txXfrm>
        <a:off x="27843" y="3139105"/>
        <a:ext cx="7747014" cy="514689"/>
      </dsp:txXfrm>
    </dsp:sp>
    <dsp:sp modelId="{455425B6-302A-4954-BBCB-EACAA346AFC7}">
      <dsp:nvSpPr>
        <dsp:cNvPr id="0" name=""/>
        <dsp:cNvSpPr/>
      </dsp:nvSpPr>
      <dsp:spPr>
        <a:xfrm>
          <a:off x="0" y="3724837"/>
          <a:ext cx="7802700" cy="570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7.- Comparte tres situaciones de la vida profesional en las que se requieren los conocimientos de la materia.</a:t>
          </a:r>
          <a:endParaRPr lang="en-US" sz="1500" kern="1200"/>
        </a:p>
      </dsp:txBody>
      <dsp:txXfrm>
        <a:off x="27843" y="3752680"/>
        <a:ext cx="7747014" cy="5146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B2C392-0336-4324-A087-B4C91C33A03A}">
      <dsp:nvSpPr>
        <dsp:cNvPr id="0" name=""/>
        <dsp:cNvSpPr/>
      </dsp:nvSpPr>
      <dsp:spPr>
        <a:xfrm>
          <a:off x="0" y="357"/>
          <a:ext cx="4695825" cy="4921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887147-3322-42DF-9D74-22DFF9BF29B0}">
      <dsp:nvSpPr>
        <dsp:cNvPr id="0" name=""/>
        <dsp:cNvSpPr/>
      </dsp:nvSpPr>
      <dsp:spPr>
        <a:xfrm>
          <a:off x="148870" y="111087"/>
          <a:ext cx="270673" cy="2706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557700-FCFC-4E83-B85E-D1375E469185}">
      <dsp:nvSpPr>
        <dsp:cNvPr id="0" name=""/>
        <dsp:cNvSpPr/>
      </dsp:nvSpPr>
      <dsp:spPr>
        <a:xfrm>
          <a:off x="568415" y="357"/>
          <a:ext cx="4127409" cy="492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84" tIns="52084" rIns="52084" bIns="5208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El mundo lo ven en imágenes.</a:t>
          </a:r>
        </a:p>
      </dsp:txBody>
      <dsp:txXfrm>
        <a:off x="568415" y="357"/>
        <a:ext cx="4127409" cy="492134"/>
      </dsp:txXfrm>
    </dsp:sp>
    <dsp:sp modelId="{7F8A4746-3700-4684-BB46-EA54FEE47AA2}">
      <dsp:nvSpPr>
        <dsp:cNvPr id="0" name=""/>
        <dsp:cNvSpPr/>
      </dsp:nvSpPr>
      <dsp:spPr>
        <a:xfrm>
          <a:off x="0" y="615525"/>
          <a:ext cx="4695825" cy="4921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EA1238-E1A9-40F2-8078-520BA1D649BE}">
      <dsp:nvSpPr>
        <dsp:cNvPr id="0" name=""/>
        <dsp:cNvSpPr/>
      </dsp:nvSpPr>
      <dsp:spPr>
        <a:xfrm>
          <a:off x="148870" y="726255"/>
          <a:ext cx="270673" cy="2706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E5D0F-E099-45C6-B3A8-BF36E8901C7C}">
      <dsp:nvSpPr>
        <dsp:cNvPr id="0" name=""/>
        <dsp:cNvSpPr/>
      </dsp:nvSpPr>
      <dsp:spPr>
        <a:xfrm>
          <a:off x="568415" y="615525"/>
          <a:ext cx="4127409" cy="492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84" tIns="52084" rIns="52084" bIns="5208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Plasman las imágenes en palabras.</a:t>
          </a:r>
        </a:p>
      </dsp:txBody>
      <dsp:txXfrm>
        <a:off x="568415" y="615525"/>
        <a:ext cx="4127409" cy="492134"/>
      </dsp:txXfrm>
    </dsp:sp>
    <dsp:sp modelId="{01D95643-DAD2-4E05-92BF-F37286EA28C4}">
      <dsp:nvSpPr>
        <dsp:cNvPr id="0" name=""/>
        <dsp:cNvSpPr/>
      </dsp:nvSpPr>
      <dsp:spPr>
        <a:xfrm>
          <a:off x="0" y="1230693"/>
          <a:ext cx="4695825" cy="4921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63B32E-D2EB-474F-A9DE-7BC8F4B7C97D}">
      <dsp:nvSpPr>
        <dsp:cNvPr id="0" name=""/>
        <dsp:cNvSpPr/>
      </dsp:nvSpPr>
      <dsp:spPr>
        <a:xfrm>
          <a:off x="148870" y="1341423"/>
          <a:ext cx="270673" cy="27067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D3BED-B039-4DD9-833C-D1AA9D529F26}">
      <dsp:nvSpPr>
        <dsp:cNvPr id="0" name=""/>
        <dsp:cNvSpPr/>
      </dsp:nvSpPr>
      <dsp:spPr>
        <a:xfrm>
          <a:off x="568415" y="1230693"/>
          <a:ext cx="4127409" cy="492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84" tIns="52084" rIns="52084" bIns="5208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Tienen movimientos rápidos.</a:t>
          </a:r>
        </a:p>
      </dsp:txBody>
      <dsp:txXfrm>
        <a:off x="568415" y="1230693"/>
        <a:ext cx="4127409" cy="492134"/>
      </dsp:txXfrm>
    </dsp:sp>
    <dsp:sp modelId="{A865C7B9-93A6-463E-AE02-3CB5B4BD44B2}">
      <dsp:nvSpPr>
        <dsp:cNvPr id="0" name=""/>
        <dsp:cNvSpPr/>
      </dsp:nvSpPr>
      <dsp:spPr>
        <a:xfrm>
          <a:off x="0" y="1845860"/>
          <a:ext cx="4695825" cy="4921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D1AF5B-5BA4-4457-A09A-9267784DC534}">
      <dsp:nvSpPr>
        <dsp:cNvPr id="0" name=""/>
        <dsp:cNvSpPr/>
      </dsp:nvSpPr>
      <dsp:spPr>
        <a:xfrm>
          <a:off x="148870" y="1956591"/>
          <a:ext cx="270673" cy="27067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FB675-73B0-4E92-9EAB-A573DD7A25A2}">
      <dsp:nvSpPr>
        <dsp:cNvPr id="0" name=""/>
        <dsp:cNvSpPr/>
      </dsp:nvSpPr>
      <dsp:spPr>
        <a:xfrm>
          <a:off x="568415" y="1845860"/>
          <a:ext cx="4127409" cy="492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84" tIns="52084" rIns="52084" bIns="5208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Siempre explora las cosas.</a:t>
          </a:r>
        </a:p>
      </dsp:txBody>
      <dsp:txXfrm>
        <a:off x="568415" y="1845860"/>
        <a:ext cx="4127409" cy="492134"/>
      </dsp:txXfrm>
    </dsp:sp>
    <dsp:sp modelId="{BC19D9F8-B6C3-4B23-8BEF-8E223AA4AB6B}">
      <dsp:nvSpPr>
        <dsp:cNvPr id="0" name=""/>
        <dsp:cNvSpPr/>
      </dsp:nvSpPr>
      <dsp:spPr>
        <a:xfrm>
          <a:off x="0" y="2461028"/>
          <a:ext cx="4695825" cy="4921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63F443-1910-47BA-8DA8-245D876B3CD8}">
      <dsp:nvSpPr>
        <dsp:cNvPr id="0" name=""/>
        <dsp:cNvSpPr/>
      </dsp:nvSpPr>
      <dsp:spPr>
        <a:xfrm>
          <a:off x="148870" y="2571758"/>
          <a:ext cx="270673" cy="27067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0EF198-C409-426B-9588-1DDF8A27C6E5}">
      <dsp:nvSpPr>
        <dsp:cNvPr id="0" name=""/>
        <dsp:cNvSpPr/>
      </dsp:nvSpPr>
      <dsp:spPr>
        <a:xfrm>
          <a:off x="568415" y="2461028"/>
          <a:ext cx="4127409" cy="492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84" tIns="52084" rIns="52084" bIns="5208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Es organizado, limpio, ordenado, controlador.</a:t>
          </a:r>
        </a:p>
      </dsp:txBody>
      <dsp:txXfrm>
        <a:off x="568415" y="2461028"/>
        <a:ext cx="4127409" cy="492134"/>
      </dsp:txXfrm>
    </dsp:sp>
    <dsp:sp modelId="{3E6321DC-EF81-4C00-B8B7-3C9911BF8627}">
      <dsp:nvSpPr>
        <dsp:cNvPr id="0" name=""/>
        <dsp:cNvSpPr/>
      </dsp:nvSpPr>
      <dsp:spPr>
        <a:xfrm>
          <a:off x="0" y="3076196"/>
          <a:ext cx="4695825" cy="4921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402649-D465-4D47-98A0-D42920D54F92}">
      <dsp:nvSpPr>
        <dsp:cNvPr id="0" name=""/>
        <dsp:cNvSpPr/>
      </dsp:nvSpPr>
      <dsp:spPr>
        <a:xfrm>
          <a:off x="148870" y="3186926"/>
          <a:ext cx="270673" cy="27067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F1FA2-9D89-4DEA-AFC3-5BEAFBA33625}">
      <dsp:nvSpPr>
        <dsp:cNvPr id="0" name=""/>
        <dsp:cNvSpPr/>
      </dsp:nvSpPr>
      <dsp:spPr>
        <a:xfrm>
          <a:off x="568415" y="3076196"/>
          <a:ext cx="4127409" cy="492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84" tIns="52084" rIns="52084" bIns="5208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Mueve los ojos hacia arriba y hacia abajo.</a:t>
          </a:r>
        </a:p>
      </dsp:txBody>
      <dsp:txXfrm>
        <a:off x="568415" y="3076196"/>
        <a:ext cx="4127409" cy="492134"/>
      </dsp:txXfrm>
    </dsp:sp>
    <dsp:sp modelId="{6297E3C9-8ED2-4881-AB06-579CB1EB7AA9}">
      <dsp:nvSpPr>
        <dsp:cNvPr id="0" name=""/>
        <dsp:cNvSpPr/>
      </dsp:nvSpPr>
      <dsp:spPr>
        <a:xfrm>
          <a:off x="0" y="3691364"/>
          <a:ext cx="4695825" cy="4921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E7B24C-32CD-42AA-955D-1C693F23D747}">
      <dsp:nvSpPr>
        <dsp:cNvPr id="0" name=""/>
        <dsp:cNvSpPr/>
      </dsp:nvSpPr>
      <dsp:spPr>
        <a:xfrm>
          <a:off x="148870" y="3802094"/>
          <a:ext cx="270673" cy="270673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AEC7D-C13F-4635-AD3B-62D2B9F009B8}">
      <dsp:nvSpPr>
        <dsp:cNvPr id="0" name=""/>
        <dsp:cNvSpPr/>
      </dsp:nvSpPr>
      <dsp:spPr>
        <a:xfrm>
          <a:off x="568415" y="3691364"/>
          <a:ext cx="4127409" cy="492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84" tIns="52084" rIns="52084" bIns="5208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Respira rápidamente y siempre está bien vestido.</a:t>
          </a:r>
        </a:p>
      </dsp:txBody>
      <dsp:txXfrm>
        <a:off x="568415" y="3691364"/>
        <a:ext cx="4127409" cy="492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3" name="Google Shape;24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3" name="Google Shape;24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2915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8013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95195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42634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84416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28595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8284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0" name="Google Shape;25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8" name="Google Shape;25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6" name="Google Shape;26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4" name="Google Shape;27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4" name="Google Shape;27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94255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4" name="Google Shape;27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7205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9" name="Google Shape;22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2399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8836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0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0015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5650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666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84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45263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33383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3353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82138"/>
            <a:ext cx="6726063" cy="206957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3182884"/>
            <a:ext cx="2307831" cy="20770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1942559"/>
            <a:ext cx="6726064" cy="12452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1942559"/>
            <a:ext cx="2307832" cy="12452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1" y="2050282"/>
            <a:ext cx="6108101" cy="1029803"/>
          </a:xfrm>
        </p:spPr>
        <p:txBody>
          <a:bodyPr anchor="b">
            <a:noAutofit/>
          </a:bodyPr>
          <a:lstStyle>
            <a:lvl1pPr algn="r">
              <a:defRPr sz="40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3295530"/>
            <a:ext cx="6108101" cy="838265"/>
          </a:xfrm>
        </p:spPr>
        <p:txBody>
          <a:bodyPr>
            <a:normAutofit/>
          </a:bodyPr>
          <a:lstStyle>
            <a:lvl1pPr marL="0" indent="0" algn="r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1510" y="2062753"/>
            <a:ext cx="878916" cy="101733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0596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5" name="breeze.wav"/>
          </p:stSnd>
        </p:sndAc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5332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5" name="breez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7276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065180"/>
            <a:ext cx="7828359" cy="240873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3065926"/>
            <a:ext cx="1202248" cy="1082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0447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69" y="20447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2152421"/>
            <a:ext cx="7210395" cy="818091"/>
          </a:xfrm>
        </p:spPr>
        <p:txBody>
          <a:bodyPr anchor="ctr">
            <a:normAutofit/>
          </a:bodyPr>
          <a:lstStyle>
            <a:lvl1pPr algn="r">
              <a:defRPr sz="27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2" y="3174129"/>
            <a:ext cx="7210395" cy="1278013"/>
          </a:xfrm>
        </p:spPr>
        <p:txBody>
          <a:bodyPr>
            <a:normAutofit/>
          </a:bodyPr>
          <a:lstStyle>
            <a:lvl1pPr marL="0" indent="0" algn="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7092" y="2152422"/>
            <a:ext cx="865613" cy="81809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305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5" name="breeze.wav"/>
          </p:stSnd>
        </p:sndAc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0" y="1752655"/>
            <a:ext cx="3523769" cy="26994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1752655"/>
            <a:ext cx="3525044" cy="26994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5288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5" name="breeze.wav"/>
          </p:stSnd>
        </p:sndAc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564922"/>
            <a:ext cx="7210397" cy="81070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3" y="1752655"/>
            <a:ext cx="3354245" cy="51985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2" y="2272507"/>
            <a:ext cx="3523766" cy="21796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1752655"/>
            <a:ext cx="3355521" cy="51905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3" y="2272507"/>
            <a:ext cx="3525044" cy="217963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1140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5" name="breeze.wav"/>
          </p:stSnd>
        </p:sndAc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1200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5" name="breeze.wav"/>
          </p:stSnd>
        </p:sndAc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84762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4" name="breeze.wav"/>
          </p:stSnd>
        </p:sndAc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564920"/>
            <a:ext cx="7210394" cy="810705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1752655"/>
            <a:ext cx="4206252" cy="269948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1" y="1752654"/>
            <a:ext cx="2842559" cy="2699488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9798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5" name="breeze.wav"/>
          </p:stSnd>
        </p:sndAc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3" y="564921"/>
            <a:ext cx="7210393" cy="810704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0" y="1752656"/>
            <a:ext cx="4069387" cy="2699484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1752655"/>
            <a:ext cx="2907192" cy="269948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6207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5" name="breeze.wav"/>
          </p:stSnd>
        </p:sndAc>
      </p:transition>
    </mc:Fallback>
  </mc:AlternateContent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46471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447216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3425991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3533713"/>
            <a:ext cx="7210394" cy="339788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457198"/>
            <a:ext cx="7210394" cy="2692181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39" y="3877188"/>
            <a:ext cx="7210397" cy="46722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3533482"/>
            <a:ext cx="865613" cy="81809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6304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5" name="breeze.wav"/>
          </p:stSnd>
        </p:sndAc>
      </p:transition>
    </mc:Fallback>
  </mc:AlternateContent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46471"/>
            <a:ext cx="7828359" cy="240873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447216"/>
            <a:ext cx="1202248" cy="1082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3425991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457198"/>
            <a:ext cx="7210394" cy="2694563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3533712"/>
            <a:ext cx="7210394" cy="818092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3533712"/>
            <a:ext cx="865613" cy="81809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1550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5" name="breeze.wav"/>
          </p:stSnd>
        </p:sndAc>
      </p:transition>
    </mc:Fallback>
  </mc:AlternateContent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46471"/>
            <a:ext cx="7828359" cy="240873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447216"/>
            <a:ext cx="1202248" cy="10820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3425991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457199"/>
            <a:ext cx="6539158" cy="2277046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2740034"/>
            <a:ext cx="6117434" cy="41172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3533712"/>
            <a:ext cx="7210394" cy="818092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3532444"/>
            <a:ext cx="865613" cy="81809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TextBox 15"/>
          <p:cNvSpPr txBox="1"/>
          <p:nvPr/>
        </p:nvSpPr>
        <p:spPr>
          <a:xfrm>
            <a:off x="437679" y="56108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5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2275143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54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3978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5" name="breeze.wav"/>
          </p:stSnd>
        </p:sndAc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9767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46471"/>
            <a:ext cx="7828359" cy="240873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4447216"/>
            <a:ext cx="1202248" cy="10820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3425991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3425991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39" y="3533712"/>
            <a:ext cx="7210397" cy="44140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3975112"/>
            <a:ext cx="7210397" cy="376691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3532444"/>
            <a:ext cx="865613" cy="81809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5617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5" name="breeze.wav"/>
          </p:stSnd>
        </p:sndAc>
      </p:transition>
    </mc:Fallback>
  </mc:AlternateContent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564921"/>
            <a:ext cx="7218720" cy="810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1752655"/>
            <a:ext cx="2302526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1" y="2267005"/>
            <a:ext cx="2287277" cy="218513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1752655"/>
            <a:ext cx="229743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2267005"/>
            <a:ext cx="2297430" cy="218513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7" y="1752655"/>
            <a:ext cx="230251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7" y="2267005"/>
            <a:ext cx="2302519" cy="218513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5168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5" name="breeze.wav"/>
          </p:stSnd>
        </p:sndAc>
      </p:transition>
    </mc:Fallback>
  </mc:AlternateContent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2" y="564921"/>
            <a:ext cx="7210395" cy="810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39" y="3223127"/>
            <a:ext cx="228727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39" y="1752655"/>
            <a:ext cx="2287279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39" y="3655324"/>
            <a:ext cx="2287279" cy="79681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3223127"/>
            <a:ext cx="229743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1752655"/>
            <a:ext cx="2297430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88" y="3655323"/>
            <a:ext cx="2300473" cy="79681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09" y="3223127"/>
            <a:ext cx="229762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08" y="1752655"/>
            <a:ext cx="2297629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3655321"/>
            <a:ext cx="2300672" cy="79681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37574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5" name="breeze.wav"/>
          </p:stSnd>
        </p:sndAc>
      </p:transition>
    </mc:Fallback>
  </mc:AlternateContent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7828359" cy="240873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478425"/>
            <a:ext cx="1202248" cy="1082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457200"/>
            <a:ext cx="7828359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457200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8752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5" name="breeze.wav"/>
          </p:stSnd>
        </p:sndAc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6087155" y="1402046"/>
            <a:ext cx="3830241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401152" y="4029302"/>
            <a:ext cx="1202248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3" y="457198"/>
            <a:ext cx="805352" cy="326532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457198"/>
            <a:ext cx="6652503" cy="399494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4452141"/>
            <a:ext cx="2057400" cy="273844"/>
          </a:xfrm>
        </p:spPr>
        <p:txBody>
          <a:bodyPr/>
          <a:lstStyle/>
          <a:p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4452141"/>
            <a:ext cx="4595104" cy="273844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3163" y="4048975"/>
            <a:ext cx="865613" cy="818092"/>
          </a:xfrm>
        </p:spPr>
        <p:txBody>
          <a:bodyPr anchor="t"/>
          <a:lstStyle>
            <a:lvl1pPr algn="ctr">
              <a:defRPr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6368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7470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  <a:defRPr sz="6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7760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675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7955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5785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3130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4413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8283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audio" Target="../media/audio1.wav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audio" Target="../media/audio1.wav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05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19" name="breeze.wav"/>
          </p:stSnd>
        </p:sndAc>
      </p:transition>
    </mc:Choice>
    <mc:Fallback xmlns="">
      <p:transition spd="slow">
        <p:fade/>
        <p:sndAc>
          <p:stSnd>
            <p:snd r:embed="rId20" name="breeze.wav"/>
          </p:stSnd>
        </p:sndAc>
      </p:transition>
    </mc:Fallback>
  </mc:AlternateConten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564921"/>
            <a:ext cx="7210396" cy="810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1752655"/>
            <a:ext cx="7210396" cy="2699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445214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1" y="4452141"/>
            <a:ext cx="51529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2" y="564921"/>
            <a:ext cx="865613" cy="8180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4016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  <p:sldLayoutId id="2147483723" r:id="rId18"/>
    <p:sldLayoutId id="2147483724" r:id="rId19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21" name="breeze.wav"/>
          </p:stSnd>
        </p:sndAc>
      </p:transition>
    </mc:Choice>
    <mc:Fallback xmlns="">
      <p:transition spd="slow">
        <p:fade/>
        <p:sndAc>
          <p:stSnd>
            <p:snd r:embed="rId23" name="breeze.wav"/>
          </p:stSnd>
        </p:sndAc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Relationship Id="rId5" Type="http://schemas.openxmlformats.org/officeDocument/2006/relationships/audio" Target="../media/audio1.wav"/><Relationship Id="rId4" Type="http://schemas.openxmlformats.org/officeDocument/2006/relationships/image" Target="../media/image26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1.wav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Relationship Id="rId5" Type="http://schemas.openxmlformats.org/officeDocument/2006/relationships/audio" Target="../media/audio1.wav"/><Relationship Id="rId4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6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6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6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audio" Target="../media/audio1.wav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6.xml"/><Relationship Id="rId6" Type="http://schemas.openxmlformats.org/officeDocument/2006/relationships/hyperlink" Target="https://academiadelenguajeycomunicacion.weebly.com/encuadre-2022.html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audio" Target="../media/audio1.wav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audio" Target="../media/audio1.wav"/><Relationship Id="rId4" Type="http://schemas.openxmlformats.org/officeDocument/2006/relationships/image" Target="../media/image4.jp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audio" Target="../media/audio1.wav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audio" Target="../media/audio1.wav"/><Relationship Id="rId4" Type="http://schemas.openxmlformats.org/officeDocument/2006/relationships/image" Target="../media/image6.jpg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audio" Target="../media/audio1.wav"/><Relationship Id="rId7" Type="http://schemas.openxmlformats.org/officeDocument/2006/relationships/hyperlink" Target="https://academiadelenguajeycomunicacion.weebly.com/uploads/1/9/7/9/19799791/estilos_de_aprendizaje_cuestionario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3.png"/><Relationship Id="rId11" Type="http://schemas.openxmlformats.org/officeDocument/2006/relationships/audio" Target="../media/audio1.wav"/><Relationship Id="rId5" Type="http://schemas.openxmlformats.org/officeDocument/2006/relationships/image" Target="../media/image2.png"/><Relationship Id="rId10" Type="http://schemas.openxmlformats.org/officeDocument/2006/relationships/image" Target="../media/image9.jpeg"/><Relationship Id="rId4" Type="http://schemas.openxmlformats.org/officeDocument/2006/relationships/image" Target="../media/image1.pn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audio" Target="../media/audio1.wav"/><Relationship Id="rId3" Type="http://schemas.openxmlformats.org/officeDocument/2006/relationships/audio" Target="../media/audio1.wav"/><Relationship Id="rId7" Type="http://schemas.openxmlformats.org/officeDocument/2006/relationships/image" Target="../media/image10.png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11" Type="http://schemas.openxmlformats.org/officeDocument/2006/relationships/diagramColors" Target="../diagrams/colors3.xml"/><Relationship Id="rId5" Type="http://schemas.openxmlformats.org/officeDocument/2006/relationships/image" Target="../media/image2.png"/><Relationship Id="rId10" Type="http://schemas.openxmlformats.org/officeDocument/2006/relationships/diagramQuickStyle" Target="../diagrams/quickStyle3.xml"/><Relationship Id="rId4" Type="http://schemas.openxmlformats.org/officeDocument/2006/relationships/image" Target="../media/image1.png"/><Relationship Id="rId9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5.jpeg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01670" y="303498"/>
            <a:ext cx="5940660" cy="918102"/>
          </a:xfrm>
          <a:solidFill>
            <a:srgbClr val="FF0000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es-MX" sz="2700" dirty="0">
                <a:solidFill>
                  <a:schemeClr val="bg1"/>
                </a:solidFill>
              </a:rPr>
              <a:t>Encuadre semestre 2023-B</a:t>
            </a:r>
            <a:br>
              <a:rPr lang="es-MX" sz="2700" dirty="0">
                <a:solidFill>
                  <a:schemeClr val="bg1"/>
                </a:solidFill>
              </a:rPr>
            </a:br>
            <a:r>
              <a:rPr lang="es-MX" sz="2700" dirty="0">
                <a:solidFill>
                  <a:schemeClr val="bg1"/>
                </a:solidFill>
              </a:rPr>
              <a:t>LENGUA Y COMUNICACIÓN </a:t>
            </a:r>
            <a:r>
              <a:rPr lang="es-MX" sz="2700" dirty="0">
                <a:solidFill>
                  <a:schemeClr val="bg1"/>
                </a:solidFill>
                <a:latin typeface="Algerian" pitchFamily="82" charset="0"/>
              </a:rPr>
              <a:t>I</a:t>
            </a: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871700" y="1329612"/>
            <a:ext cx="5022558" cy="131445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s-MX" sz="1500" u="sng" dirty="0">
                <a:solidFill>
                  <a:schemeClr val="tx1"/>
                </a:solidFill>
              </a:rPr>
              <a:t>Objetivo:</a:t>
            </a:r>
          </a:p>
          <a:p>
            <a:pPr algn="ctr"/>
            <a:r>
              <a:rPr lang="es-MX" sz="1500" dirty="0">
                <a:solidFill>
                  <a:schemeClr val="tx1"/>
                </a:solidFill>
              </a:rPr>
              <a:t>Reconocerá los aspectos del encuadre mediante el diálogo con la finalidad de mejorar su desempeño académico en el curso</a:t>
            </a:r>
            <a:r>
              <a:rPr lang="es-MX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5" name="Shape 68" descr="encuadre2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4907" y="2733768"/>
            <a:ext cx="1458162" cy="102611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3 Subtítulo"/>
          <p:cNvSpPr txBox="1">
            <a:spLocks/>
          </p:cNvSpPr>
          <p:nvPr/>
        </p:nvSpPr>
        <p:spPr>
          <a:xfrm>
            <a:off x="1979712" y="3867894"/>
            <a:ext cx="5130570" cy="756084"/>
          </a:xfrm>
          <a:prstGeom prst="rect">
            <a:avLst/>
          </a:prstGeom>
          <a:solidFill>
            <a:srgbClr val="92D050"/>
          </a:solidFill>
        </p:spPr>
        <p:txBody>
          <a:bodyPr vert="horz" lIns="68580" tIns="6858" rIns="68580" bIns="34290" rtlCol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500" cap="none" dirty="0">
                <a:latin typeface="Arial" pitchFamily="34" charset="0"/>
                <a:cs typeface="Arial" pitchFamily="34" charset="0"/>
              </a:rPr>
              <a:t>Profa. Araceli Martínez Parada</a:t>
            </a:r>
          </a:p>
          <a:p>
            <a:pPr algn="ctr"/>
            <a:r>
              <a:rPr lang="es-MX" sz="1500" cap="none" dirty="0">
                <a:latin typeface="Arial" pitchFamily="34" charset="0"/>
                <a:cs typeface="Arial" pitchFamily="34" charset="0"/>
              </a:rPr>
              <a:t>correo: p26araceligrupos@gmail.com.</a:t>
            </a:r>
          </a:p>
          <a:p>
            <a:r>
              <a:rPr lang="es-MX" sz="1500" cap="none" dirty="0">
                <a:latin typeface="Arial" pitchFamily="34" charset="0"/>
                <a:cs typeface="Arial" pitchFamily="34" charset="0"/>
              </a:rPr>
              <a:t>Teléfono celular: 2221937088</a:t>
            </a:r>
          </a:p>
          <a:p>
            <a:pPr algn="ctr"/>
            <a:endParaRPr lang="es-MX" sz="1500" cap="none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050" dirty="0"/>
          </a:p>
        </p:txBody>
      </p:sp>
    </p:spTree>
    <p:extLst>
      <p:ext uri="{BB962C8B-B14F-4D97-AF65-F5344CB8AC3E}">
        <p14:creationId xmlns:p14="http://schemas.microsoft.com/office/powerpoint/2010/main" val="2329714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4" name="breeze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7"/>
          <p:cNvSpPr txBox="1">
            <a:spLocks noGrp="1"/>
          </p:cNvSpPr>
          <p:nvPr>
            <p:ph type="title"/>
          </p:nvPr>
        </p:nvSpPr>
        <p:spPr>
          <a:xfrm>
            <a:off x="311700" y="188775"/>
            <a:ext cx="8520600" cy="9675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</a:pPr>
            <a:r>
              <a:rPr lang="en"/>
              <a:t>Auditivo</a:t>
            </a:r>
            <a:endParaRPr/>
          </a:p>
        </p:txBody>
      </p:sp>
      <p:sp>
        <p:nvSpPr>
          <p:cNvPr id="197" name="Google Shape;197;p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Tiene vida interior.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Hablan lo que les interesa.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Excelente conversador.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Capacidad de organizar.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Les molesta el ruido.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Mira de un lado a otro hacia sus orejas.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rgbClr val="000000"/>
                </a:solidFill>
              </a:rPr>
              <a:t>Estilo conservador y elegante.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98" name="Google Shape;198;p7" descr="escucha1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92863" y="1390650"/>
            <a:ext cx="1933575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5" name="breeze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Picture 237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40" name="Picture 239">
            <a:extLst>
              <a:ext uri="{FF2B5EF4-FFF2-40B4-BE49-F238E27FC236}">
                <a16:creationId xmlns:a16="http://schemas.microsoft.com/office/drawing/2014/main" id="{1A89A43D-53DA-411B-94AD-DEEF9B654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2138"/>
            <a:ext cx="6726063" cy="206956"/>
          </a:xfrm>
          <a:prstGeom prst="rect">
            <a:avLst/>
          </a:prstGeom>
        </p:spPr>
      </p:pic>
      <p:pic>
        <p:nvPicPr>
          <p:cNvPr id="242" name="Picture 241">
            <a:extLst>
              <a:ext uri="{FF2B5EF4-FFF2-40B4-BE49-F238E27FC236}">
                <a16:creationId xmlns:a16="http://schemas.microsoft.com/office/drawing/2014/main" id="{5D844A84-2EA4-4FF5-83FD-E14C9E8D7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3182883"/>
            <a:ext cx="2307831" cy="207705"/>
          </a:xfrm>
          <a:prstGeom prst="rect">
            <a:avLst/>
          </a:prstGeom>
        </p:spPr>
      </p:pic>
      <p:sp>
        <p:nvSpPr>
          <p:cNvPr id="244" name="Rectangle 243">
            <a:extLst>
              <a:ext uri="{FF2B5EF4-FFF2-40B4-BE49-F238E27FC236}">
                <a16:creationId xmlns:a16="http://schemas.microsoft.com/office/drawing/2014/main" id="{6A23D1B2-B408-4913-9A1D-051C9DB38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42558"/>
            <a:ext cx="6726063" cy="12452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0189E329-C38B-4230-A181-B6B8BB9E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3786" y="1942558"/>
            <a:ext cx="2307832" cy="12452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 useBgFill="1">
        <p:nvSpPr>
          <p:cNvPr id="248" name="Rectangle 247">
            <a:extLst>
              <a:ext uri="{FF2B5EF4-FFF2-40B4-BE49-F238E27FC236}">
                <a16:creationId xmlns:a16="http://schemas.microsoft.com/office/drawing/2014/main" id="{D77D54DE-D35C-41CF-B0BE-209030A71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0" name="Picture 249">
            <a:extLst>
              <a:ext uri="{FF2B5EF4-FFF2-40B4-BE49-F238E27FC236}">
                <a16:creationId xmlns:a16="http://schemas.microsoft.com/office/drawing/2014/main" id="{C1BE412D-E43A-40F7-9D40-9A608E43C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55"/>
            <a:ext cx="9144000" cy="5143499"/>
          </a:xfrm>
          <a:prstGeom prst="rect">
            <a:avLst/>
          </a:prstGeom>
        </p:spPr>
      </p:pic>
      <p:sp>
        <p:nvSpPr>
          <p:cNvPr id="252" name="Rectangle 251">
            <a:extLst>
              <a:ext uri="{FF2B5EF4-FFF2-40B4-BE49-F238E27FC236}">
                <a16:creationId xmlns:a16="http://schemas.microsoft.com/office/drawing/2014/main" id="{7F1DCE60-EE3E-40AD-A094-D46BBD7D9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3395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4" name="Picture 253">
            <a:extLst>
              <a:ext uri="{FF2B5EF4-FFF2-40B4-BE49-F238E27FC236}">
                <a16:creationId xmlns:a16="http://schemas.microsoft.com/office/drawing/2014/main" id="{0FD92A14-1D99-4216-ACAD-12048C4DF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4533"/>
            <a:ext cx="3723894" cy="108037"/>
          </a:xfrm>
          <a:prstGeom prst="rect">
            <a:avLst/>
          </a:prstGeom>
        </p:spPr>
      </p:pic>
      <p:sp>
        <p:nvSpPr>
          <p:cNvPr id="256" name="Rectangle 255">
            <a:extLst>
              <a:ext uri="{FF2B5EF4-FFF2-40B4-BE49-F238E27FC236}">
                <a16:creationId xmlns:a16="http://schemas.microsoft.com/office/drawing/2014/main" id="{85AB53B8-E9E6-4D13-AEB2-716CF5D06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9073"/>
            <a:ext cx="3723424" cy="238535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31" name="Google Shape;231;p12"/>
          <p:cNvSpPr txBox="1">
            <a:spLocks noGrp="1"/>
          </p:cNvSpPr>
          <p:nvPr>
            <p:ph type="title"/>
          </p:nvPr>
        </p:nvSpPr>
        <p:spPr>
          <a:xfrm>
            <a:off x="510241" y="1547446"/>
            <a:ext cx="2804459" cy="199585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3800"/>
              <a:t>Evaluación Diagnóstica</a:t>
            </a:r>
          </a:p>
        </p:txBody>
      </p:sp>
      <p:sp>
        <p:nvSpPr>
          <p:cNvPr id="232" name="Google Shape;232;p12"/>
          <p:cNvSpPr txBox="1">
            <a:spLocks noGrp="1"/>
          </p:cNvSpPr>
          <p:nvPr>
            <p:ph type="body" idx="1"/>
          </p:nvPr>
        </p:nvSpPr>
        <p:spPr>
          <a:xfrm>
            <a:off x="510242" y="3825973"/>
            <a:ext cx="2804458" cy="83746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0" algn="r" defTabSz="914400">
              <a:spcBef>
                <a:spcPts val="1000"/>
              </a:spcBef>
              <a:spcAft>
                <a:spcPts val="1600"/>
              </a:spcAft>
              <a:buSzPts val="1800"/>
              <a:buNone/>
            </a:pPr>
            <a:r>
              <a:rPr lang="en-US" sz="2000"/>
              <a:t>Cuadro SQA</a:t>
            </a:r>
          </a:p>
        </p:txBody>
      </p:sp>
      <p:graphicFrame>
        <p:nvGraphicFramePr>
          <p:cNvPr id="233" name="Google Shape;233;p12"/>
          <p:cNvGraphicFramePr/>
          <p:nvPr>
            <p:extLst>
              <p:ext uri="{D42A27DB-BD31-4B8C-83A1-F6EECF244321}">
                <p14:modId xmlns:p14="http://schemas.microsoft.com/office/powerpoint/2010/main" val="622119471"/>
              </p:ext>
            </p:extLst>
          </p:nvPr>
        </p:nvGraphicFramePr>
        <p:xfrm>
          <a:off x="3963454" y="1187829"/>
          <a:ext cx="4695724" cy="2928783"/>
        </p:xfrm>
        <a:graphic>
          <a:graphicData uri="http://schemas.openxmlformats.org/drawingml/2006/table">
            <a:tbl>
              <a:tblPr firstRow="1" bandRow="1">
                <a:noFill/>
                <a:tableStyleId>{498F6F31-0448-431E-B6F6-D5C3344D2A53}</a:tableStyleId>
              </a:tblPr>
              <a:tblGrid>
                <a:gridCol w="1515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52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196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200" b="1"/>
                        <a:t>Preguntas</a:t>
                      </a:r>
                      <a:endParaRPr sz="1200" b="1"/>
                    </a:p>
                  </a:txBody>
                  <a:tcPr marL="60690" marR="60690" marT="60690" marB="60690">
                    <a:solidFill>
                      <a:srgbClr val="CC41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200" b="1"/>
                        <a:t>Qué sé</a:t>
                      </a:r>
                      <a:endParaRPr sz="1200" b="1"/>
                    </a:p>
                  </a:txBody>
                  <a:tcPr marL="60690" marR="60690" marT="60690" marB="60690">
                    <a:solidFill>
                      <a:srgbClr val="CC41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200" b="1"/>
                        <a:t>Qué aprendí</a:t>
                      </a:r>
                      <a:endParaRPr sz="1200" b="1"/>
                    </a:p>
                  </a:txBody>
                  <a:tcPr marL="60690" marR="60690" marT="60690" marB="60690">
                    <a:solidFill>
                      <a:srgbClr val="CC41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200" b="1"/>
                        <a:t>Qué quiero saber</a:t>
                      </a:r>
                      <a:endParaRPr sz="1200" b="1"/>
                    </a:p>
                  </a:txBody>
                  <a:tcPr marL="60690" marR="60690" marT="60690" marB="60690">
                    <a:solidFill>
                      <a:srgbClr val="CC41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200" b="1"/>
                        <a:t>Conclusión</a:t>
                      </a:r>
                      <a:endParaRPr sz="1200" b="1"/>
                    </a:p>
                  </a:txBody>
                  <a:tcPr marL="60690" marR="60690" marT="60690" marB="60690">
                    <a:solidFill>
                      <a:srgbClr val="CC41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961">
                <a:tc>
                  <a:txBody>
                    <a:bodyPr/>
                    <a:lstStyle/>
                    <a:p>
                      <a:pPr marL="457200" marR="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AutoNum type="arabicPeriod"/>
                      </a:pPr>
                      <a:r>
                        <a:rPr lang="en" sz="1200" b="1" dirty="0"/>
                        <a:t>¿ Qué es un resumen y relato simple?</a:t>
                      </a:r>
                      <a:endParaRPr sz="1200" b="1" dirty="0"/>
                    </a:p>
                  </a:txBody>
                  <a:tcPr marL="60690" marR="60690" marT="60690" marB="606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900"/>
                    </a:p>
                  </a:txBody>
                  <a:tcPr marL="60690" marR="60690" marT="60690" marB="6069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900"/>
                    </a:p>
                  </a:txBody>
                  <a:tcPr marL="60690" marR="60690" marT="60690" marB="6069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900"/>
                    </a:p>
                  </a:txBody>
                  <a:tcPr marL="60690" marR="60690" marT="60690" marB="6069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900"/>
                    </a:p>
                  </a:txBody>
                  <a:tcPr marL="60690" marR="60690" marT="60690" marB="606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06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200" b="1" dirty="0"/>
                        <a:t>2.¿ Cuáles son las fuentes básicas de información?</a:t>
                      </a:r>
                      <a:endParaRPr sz="1200" b="1" dirty="0"/>
                    </a:p>
                  </a:txBody>
                  <a:tcPr marL="60690" marR="60690" marT="60690" marB="606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900"/>
                    </a:p>
                  </a:txBody>
                  <a:tcPr marL="60690" marR="60690" marT="60690" marB="6069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900"/>
                    </a:p>
                  </a:txBody>
                  <a:tcPr marL="60690" marR="60690" marT="60690" marB="6069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900"/>
                    </a:p>
                  </a:txBody>
                  <a:tcPr marL="60690" marR="60690" marT="60690" marB="6069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900"/>
                    </a:p>
                  </a:txBody>
                  <a:tcPr marL="60690" marR="60690" marT="60690" marB="606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86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200" b="1" dirty="0"/>
                        <a:t>3. ¿ Qué es la lectura de textos?</a:t>
                      </a:r>
                      <a:endParaRPr sz="1200" b="1" dirty="0"/>
                    </a:p>
                  </a:txBody>
                  <a:tcPr marL="60690" marR="60690" marT="60690" marB="6069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900"/>
                    </a:p>
                  </a:txBody>
                  <a:tcPr marL="60690" marR="60690" marT="60690" marB="6069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900"/>
                    </a:p>
                  </a:txBody>
                  <a:tcPr marL="60690" marR="60690" marT="60690" marB="6069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900"/>
                    </a:p>
                  </a:txBody>
                  <a:tcPr marL="60690" marR="60690" marT="60690" marB="6069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900" dirty="0"/>
                    </a:p>
                  </a:txBody>
                  <a:tcPr marL="60690" marR="60690" marT="60690" marB="606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8" name="breeze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" name="Picture 244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47" name="Picture 246">
            <a:extLst>
              <a:ext uri="{FF2B5EF4-FFF2-40B4-BE49-F238E27FC236}">
                <a16:creationId xmlns:a16="http://schemas.microsoft.com/office/drawing/2014/main" id="{7B1BCBEC-C5E7-469F-92CF-05506BB6E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49" name="Picture 248">
            <a:extLst>
              <a:ext uri="{FF2B5EF4-FFF2-40B4-BE49-F238E27FC236}">
                <a16:creationId xmlns:a16="http://schemas.microsoft.com/office/drawing/2014/main" id="{2A078177-9A72-44C2-BDC1-C1F346162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51" name="Rectangle 250">
            <a:extLst>
              <a:ext uri="{FF2B5EF4-FFF2-40B4-BE49-F238E27FC236}">
                <a16:creationId xmlns:a16="http://schemas.microsoft.com/office/drawing/2014/main" id="{D1ECADA1-6568-4D5A-A631-CFD876893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681D3C41-CC87-4DF9-A716-CDF0E23D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 useBgFill="1">
        <p:nvSpPr>
          <p:cNvPr id="255" name="Rectangle 254">
            <a:extLst>
              <a:ext uri="{FF2B5EF4-FFF2-40B4-BE49-F238E27FC236}">
                <a16:creationId xmlns:a16="http://schemas.microsoft.com/office/drawing/2014/main" id="{1395ACAC-577D-4FAD-955D-280C3D104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7" name="Picture 256">
            <a:extLst>
              <a:ext uri="{FF2B5EF4-FFF2-40B4-BE49-F238E27FC236}">
                <a16:creationId xmlns:a16="http://schemas.microsoft.com/office/drawing/2014/main" id="{E228037F-2EF2-4A1A-8D1D-D08F2C98A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259" name="Rectangle 258">
            <a:extLst>
              <a:ext uri="{FF2B5EF4-FFF2-40B4-BE49-F238E27FC236}">
                <a16:creationId xmlns:a16="http://schemas.microsoft.com/office/drawing/2014/main" id="{0AB11C2E-6CA2-4822-BF14-C1C9A6BC6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38B3A2B2-7BBB-4E52-8C30-BE2A6F34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3719321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38" name="Google Shape;238;p13"/>
          <p:cNvSpPr txBox="1">
            <a:spLocks noGrp="1"/>
          </p:cNvSpPr>
          <p:nvPr>
            <p:ph type="title"/>
          </p:nvPr>
        </p:nvSpPr>
        <p:spPr>
          <a:xfrm>
            <a:off x="510240" y="564921"/>
            <a:ext cx="3102093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1800"/>
              <a:t>Evaluación Diagnóstica</a:t>
            </a:r>
          </a:p>
        </p:txBody>
      </p:sp>
      <p:pic>
        <p:nvPicPr>
          <p:cNvPr id="263" name="Picture 262">
            <a:extLst>
              <a:ext uri="{FF2B5EF4-FFF2-40B4-BE49-F238E27FC236}">
                <a16:creationId xmlns:a16="http://schemas.microsoft.com/office/drawing/2014/main" id="{FFF756FE-278B-4106-BB2E-DB87CF02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3717036" cy="149841"/>
          </a:xfrm>
          <a:prstGeom prst="rect">
            <a:avLst/>
          </a:prstGeom>
        </p:spPr>
      </p:pic>
      <p:sp>
        <p:nvSpPr>
          <p:cNvPr id="239" name="Google Shape;239;p13"/>
          <p:cNvSpPr txBox="1">
            <a:spLocks noGrp="1"/>
          </p:cNvSpPr>
          <p:nvPr>
            <p:ph type="body" idx="1"/>
          </p:nvPr>
        </p:nvSpPr>
        <p:spPr>
          <a:xfrm>
            <a:off x="510240" y="1752654"/>
            <a:ext cx="2742217" cy="269948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160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100"/>
              <a:t>Cuadro SQA</a:t>
            </a: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09D6A950-3339-40EB-8972-64F44542D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7067" y="482096"/>
            <a:ext cx="4704491" cy="418134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0" name="Google Shape;240;p13"/>
          <p:cNvGraphicFramePr/>
          <p:nvPr>
            <p:extLst>
              <p:ext uri="{D42A27DB-BD31-4B8C-83A1-F6EECF244321}">
                <p14:modId xmlns:p14="http://schemas.microsoft.com/office/powerpoint/2010/main" val="1168742366"/>
              </p:ext>
            </p:extLst>
          </p:nvPr>
        </p:nvGraphicFramePr>
        <p:xfrm>
          <a:off x="4194813" y="1381797"/>
          <a:ext cx="4221954" cy="303199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347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8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8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329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000" b="1"/>
                        <a:t>Preguntas</a:t>
                      </a:r>
                      <a:endParaRPr sz="1000" b="1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000" b="1"/>
                        <a:t>Qué sé</a:t>
                      </a:r>
                      <a:endParaRPr sz="1000" b="1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000" b="1"/>
                        <a:t>Qué aprendí</a:t>
                      </a:r>
                      <a:endParaRPr sz="1000" b="1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000" b="1"/>
                        <a:t>Qué quiero saber</a:t>
                      </a:r>
                      <a:endParaRPr sz="1000" b="1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000" b="1"/>
                        <a:t>Conclusión</a:t>
                      </a:r>
                      <a:endParaRPr sz="1000" b="1"/>
                    </a:p>
                  </a:txBody>
                  <a:tcPr marL="52767" marR="52767" marT="52767" marB="5276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62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000" b="1" dirty="0"/>
                        <a:t>4.- ¿Qué es un tema, una información explícita e implícita en un texto literario?</a:t>
                      </a:r>
                      <a:endParaRPr sz="1000" b="1" dirty="0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2767" marR="52767" marT="52767" marB="5276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9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000" b="1" dirty="0"/>
                        <a:t>5.¿Qué es la prelectura ?</a:t>
                      </a:r>
                      <a:endParaRPr sz="1000" b="1" dirty="0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2767" marR="52767" marT="52767" marB="5276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9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000" b="1" dirty="0"/>
                        <a:t>6. ¿ Qué es  una idea central y una idea secundaria?</a:t>
                      </a:r>
                      <a:endParaRPr sz="1000" b="1" dirty="0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2767" marR="52767" marT="52767" marB="5276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9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000" b="1" dirty="0"/>
                        <a:t>7.¿ Cómo se compone un texto en su forma externa e interna?.</a:t>
                      </a:r>
                      <a:endParaRPr sz="1000" b="1" dirty="0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2767" marR="52767" marT="52767" marB="52767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 dirty="0"/>
                    </a:p>
                  </a:txBody>
                  <a:tcPr marL="52767" marR="52767" marT="52767" marB="5276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7" name="breeze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Picture 251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54" name="Picture 253">
            <a:extLst>
              <a:ext uri="{FF2B5EF4-FFF2-40B4-BE49-F238E27FC236}">
                <a16:creationId xmlns:a16="http://schemas.microsoft.com/office/drawing/2014/main" id="{7B1BCBEC-C5E7-469F-92CF-05506BB6E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56" name="Picture 255">
            <a:extLst>
              <a:ext uri="{FF2B5EF4-FFF2-40B4-BE49-F238E27FC236}">
                <a16:creationId xmlns:a16="http://schemas.microsoft.com/office/drawing/2014/main" id="{2A078177-9A72-44C2-BDC1-C1F346162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58" name="Rectangle 257">
            <a:extLst>
              <a:ext uri="{FF2B5EF4-FFF2-40B4-BE49-F238E27FC236}">
                <a16:creationId xmlns:a16="http://schemas.microsoft.com/office/drawing/2014/main" id="{D1ECADA1-6568-4D5A-A631-CFD876893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681D3C41-CC87-4DF9-A716-CDF0E23D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 useBgFill="1">
        <p:nvSpPr>
          <p:cNvPr id="262" name="Rectangle 261">
            <a:extLst>
              <a:ext uri="{FF2B5EF4-FFF2-40B4-BE49-F238E27FC236}">
                <a16:creationId xmlns:a16="http://schemas.microsoft.com/office/drawing/2014/main" id="{1395ACAC-577D-4FAD-955D-280C3D104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4" name="Picture 263">
            <a:extLst>
              <a:ext uri="{FF2B5EF4-FFF2-40B4-BE49-F238E27FC236}">
                <a16:creationId xmlns:a16="http://schemas.microsoft.com/office/drawing/2014/main" id="{E228037F-2EF2-4A1A-8D1D-D08F2C98A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266" name="Rectangle 265">
            <a:extLst>
              <a:ext uri="{FF2B5EF4-FFF2-40B4-BE49-F238E27FC236}">
                <a16:creationId xmlns:a16="http://schemas.microsoft.com/office/drawing/2014/main" id="{0AB11C2E-6CA2-4822-BF14-C1C9A6BC6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38B3A2B2-7BBB-4E52-8C30-BE2A6F34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3719321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45" name="Google Shape;245;p14"/>
          <p:cNvSpPr txBox="1">
            <a:spLocks noGrp="1"/>
          </p:cNvSpPr>
          <p:nvPr>
            <p:ph type="title"/>
          </p:nvPr>
        </p:nvSpPr>
        <p:spPr>
          <a:xfrm>
            <a:off x="510240" y="564921"/>
            <a:ext cx="3102093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1800"/>
              <a:t>Evaluación Diagnóstica</a:t>
            </a:r>
          </a:p>
        </p:txBody>
      </p:sp>
      <p:pic>
        <p:nvPicPr>
          <p:cNvPr id="270" name="Picture 269">
            <a:extLst>
              <a:ext uri="{FF2B5EF4-FFF2-40B4-BE49-F238E27FC236}">
                <a16:creationId xmlns:a16="http://schemas.microsoft.com/office/drawing/2014/main" id="{FFF756FE-278B-4106-BB2E-DB87CF02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3717036" cy="149841"/>
          </a:xfrm>
          <a:prstGeom prst="rect">
            <a:avLst/>
          </a:prstGeom>
        </p:spPr>
      </p:pic>
      <p:sp>
        <p:nvSpPr>
          <p:cNvPr id="246" name="Google Shape;246;p14"/>
          <p:cNvSpPr txBox="1">
            <a:spLocks noGrp="1"/>
          </p:cNvSpPr>
          <p:nvPr>
            <p:ph type="body" idx="1"/>
          </p:nvPr>
        </p:nvSpPr>
        <p:spPr>
          <a:xfrm>
            <a:off x="510240" y="1752654"/>
            <a:ext cx="2742217" cy="269948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160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100"/>
              <a:t>Cuadro SQA</a:t>
            </a: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09D6A950-3339-40EB-8972-64F44542D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7067" y="482096"/>
            <a:ext cx="4704491" cy="418134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7" name="Google Shape;247;p14"/>
          <p:cNvGraphicFramePr/>
          <p:nvPr>
            <p:extLst>
              <p:ext uri="{D42A27DB-BD31-4B8C-83A1-F6EECF244321}">
                <p14:modId xmlns:p14="http://schemas.microsoft.com/office/powerpoint/2010/main" val="1463729431"/>
              </p:ext>
            </p:extLst>
          </p:nvPr>
        </p:nvGraphicFramePr>
        <p:xfrm>
          <a:off x="3954685" y="564922"/>
          <a:ext cx="4679072" cy="4142324"/>
        </p:xfrm>
        <a:graphic>
          <a:graphicData uri="http://schemas.openxmlformats.org/drawingml/2006/table">
            <a:tbl>
              <a:tblPr firstRow="1" bandRow="1">
                <a:noFill/>
                <a:tableStyleId>{498F6F31-0448-431E-B6F6-D5C3344D2A53}</a:tableStyleId>
              </a:tblPr>
              <a:tblGrid>
                <a:gridCol w="1286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488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/>
                        <a:t>Preguntas</a:t>
                      </a:r>
                      <a:endParaRPr sz="1100" b="1"/>
                    </a:p>
                  </a:txBody>
                  <a:tcPr marL="56181" marR="56181" marT="56181" marB="56181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/>
                        <a:t>Qué sé</a:t>
                      </a:r>
                      <a:endParaRPr sz="1100" b="1"/>
                    </a:p>
                  </a:txBody>
                  <a:tcPr marL="56181" marR="56181" marT="56181" marB="56181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/>
                        <a:t>Qué aprendí</a:t>
                      </a:r>
                      <a:endParaRPr sz="1100" b="1"/>
                    </a:p>
                  </a:txBody>
                  <a:tcPr marL="56181" marR="56181" marT="56181" marB="56181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/>
                        <a:t>Qué quiero saber</a:t>
                      </a:r>
                      <a:endParaRPr sz="1100" b="1"/>
                    </a:p>
                  </a:txBody>
                  <a:tcPr marL="56181" marR="56181" marT="56181" marB="56181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/>
                        <a:t>Conclusión</a:t>
                      </a:r>
                      <a:endParaRPr sz="1100" b="1"/>
                    </a:p>
                  </a:txBody>
                  <a:tcPr marL="56181" marR="56181" marT="56181" marB="56181">
                    <a:solidFill>
                      <a:srgbClr val="C27B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28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dirty="0"/>
                        <a:t>8.- ¿ cómo se suprime la información accesoria?</a:t>
                      </a:r>
                      <a:endParaRPr sz="1100" b="1" dirty="0"/>
                    </a:p>
                  </a:txBody>
                  <a:tcPr marL="56181" marR="56181" marT="56181" marB="5618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696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dirty="0"/>
                        <a:t>9.¿Cómo se elabora un mapa mental ?</a:t>
                      </a:r>
                      <a:endParaRPr sz="1100" b="1" dirty="0"/>
                    </a:p>
                  </a:txBody>
                  <a:tcPr marL="56181" marR="56181" marT="56181" marB="5618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 dirty="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92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dirty="0"/>
                        <a:t>10. ¿ Cómo se diseñan los personajes?</a:t>
                      </a:r>
                      <a:endParaRPr sz="1100" b="1" dirty="0"/>
                    </a:p>
                  </a:txBody>
                  <a:tcPr marL="56181" marR="56181" marT="56181" marB="5618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 dirty="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726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dirty="0"/>
                        <a:t>11. ¿ Qué es la lengua oral y cuáles son sus características?</a:t>
                      </a:r>
                      <a:endParaRPr sz="1100" b="1" dirty="0"/>
                    </a:p>
                  </a:txBody>
                  <a:tcPr marL="56181" marR="56181" marT="56181" marB="5618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 dirty="0"/>
                    </a:p>
                  </a:txBody>
                  <a:tcPr marL="56181" marR="56181" marT="56181" marB="5618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7" name="breeze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Picture 251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54" name="Picture 253">
            <a:extLst>
              <a:ext uri="{FF2B5EF4-FFF2-40B4-BE49-F238E27FC236}">
                <a16:creationId xmlns:a16="http://schemas.microsoft.com/office/drawing/2014/main" id="{7B1BCBEC-C5E7-469F-92CF-05506BB6E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56" name="Picture 255">
            <a:extLst>
              <a:ext uri="{FF2B5EF4-FFF2-40B4-BE49-F238E27FC236}">
                <a16:creationId xmlns:a16="http://schemas.microsoft.com/office/drawing/2014/main" id="{2A078177-9A72-44C2-BDC1-C1F346162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58" name="Rectangle 257">
            <a:extLst>
              <a:ext uri="{FF2B5EF4-FFF2-40B4-BE49-F238E27FC236}">
                <a16:creationId xmlns:a16="http://schemas.microsoft.com/office/drawing/2014/main" id="{D1ECADA1-6568-4D5A-A631-CFD876893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681D3C41-CC87-4DF9-A716-CDF0E23D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 useBgFill="1">
        <p:nvSpPr>
          <p:cNvPr id="262" name="Rectangle 261">
            <a:extLst>
              <a:ext uri="{FF2B5EF4-FFF2-40B4-BE49-F238E27FC236}">
                <a16:creationId xmlns:a16="http://schemas.microsoft.com/office/drawing/2014/main" id="{1395ACAC-577D-4FAD-955D-280C3D104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4" name="Picture 263">
            <a:extLst>
              <a:ext uri="{FF2B5EF4-FFF2-40B4-BE49-F238E27FC236}">
                <a16:creationId xmlns:a16="http://schemas.microsoft.com/office/drawing/2014/main" id="{E228037F-2EF2-4A1A-8D1D-D08F2C98A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266" name="Rectangle 265">
            <a:extLst>
              <a:ext uri="{FF2B5EF4-FFF2-40B4-BE49-F238E27FC236}">
                <a16:creationId xmlns:a16="http://schemas.microsoft.com/office/drawing/2014/main" id="{0AB11C2E-6CA2-4822-BF14-C1C9A6BC6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38B3A2B2-7BBB-4E52-8C30-BE2A6F34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3719321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45" name="Google Shape;245;p14"/>
          <p:cNvSpPr txBox="1">
            <a:spLocks noGrp="1"/>
          </p:cNvSpPr>
          <p:nvPr>
            <p:ph type="title"/>
          </p:nvPr>
        </p:nvSpPr>
        <p:spPr>
          <a:xfrm>
            <a:off x="510240" y="564921"/>
            <a:ext cx="3102093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1800"/>
              <a:t>Evaluación Diagnóstica</a:t>
            </a:r>
          </a:p>
        </p:txBody>
      </p:sp>
      <p:pic>
        <p:nvPicPr>
          <p:cNvPr id="270" name="Picture 269">
            <a:extLst>
              <a:ext uri="{FF2B5EF4-FFF2-40B4-BE49-F238E27FC236}">
                <a16:creationId xmlns:a16="http://schemas.microsoft.com/office/drawing/2014/main" id="{FFF756FE-278B-4106-BB2E-DB87CF02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3717036" cy="149841"/>
          </a:xfrm>
          <a:prstGeom prst="rect">
            <a:avLst/>
          </a:prstGeom>
        </p:spPr>
      </p:pic>
      <p:sp>
        <p:nvSpPr>
          <p:cNvPr id="246" name="Google Shape;246;p14"/>
          <p:cNvSpPr txBox="1">
            <a:spLocks noGrp="1"/>
          </p:cNvSpPr>
          <p:nvPr>
            <p:ph type="body" idx="1"/>
          </p:nvPr>
        </p:nvSpPr>
        <p:spPr>
          <a:xfrm>
            <a:off x="510240" y="1752654"/>
            <a:ext cx="2742217" cy="269948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160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100"/>
              <a:t>Cuadro SQA</a:t>
            </a: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09D6A950-3339-40EB-8972-64F44542D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7067" y="482096"/>
            <a:ext cx="4704491" cy="418134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7" name="Google Shape;247;p14"/>
          <p:cNvGraphicFramePr/>
          <p:nvPr>
            <p:extLst>
              <p:ext uri="{D42A27DB-BD31-4B8C-83A1-F6EECF244321}">
                <p14:modId xmlns:p14="http://schemas.microsoft.com/office/powerpoint/2010/main" val="291577779"/>
              </p:ext>
            </p:extLst>
          </p:nvPr>
        </p:nvGraphicFramePr>
        <p:xfrm>
          <a:off x="3954685" y="564922"/>
          <a:ext cx="4679072" cy="4441494"/>
        </p:xfrm>
        <a:graphic>
          <a:graphicData uri="http://schemas.openxmlformats.org/drawingml/2006/table">
            <a:tbl>
              <a:tblPr firstRow="1" bandRow="1">
                <a:noFill/>
                <a:tableStyleId>{498F6F31-0448-431E-B6F6-D5C3344D2A53}</a:tableStyleId>
              </a:tblPr>
              <a:tblGrid>
                <a:gridCol w="1286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488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/>
                        <a:t>Preguntas</a:t>
                      </a:r>
                      <a:endParaRPr sz="1100" b="1"/>
                    </a:p>
                  </a:txBody>
                  <a:tcPr marL="56181" marR="56181" marT="56181" marB="56181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/>
                        <a:t>Qué sé</a:t>
                      </a:r>
                      <a:endParaRPr sz="1100" b="1"/>
                    </a:p>
                  </a:txBody>
                  <a:tcPr marL="56181" marR="56181" marT="56181" marB="56181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/>
                        <a:t>Qué aprendí</a:t>
                      </a:r>
                      <a:endParaRPr sz="1100" b="1"/>
                    </a:p>
                  </a:txBody>
                  <a:tcPr marL="56181" marR="56181" marT="56181" marB="56181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/>
                        <a:t>Qué quiero saber</a:t>
                      </a:r>
                      <a:endParaRPr sz="1100" b="1"/>
                    </a:p>
                  </a:txBody>
                  <a:tcPr marL="56181" marR="56181" marT="56181" marB="56181">
                    <a:solidFill>
                      <a:srgbClr val="C27B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/>
                        <a:t>Conclusión</a:t>
                      </a:r>
                      <a:endParaRPr sz="1100" b="1"/>
                    </a:p>
                  </a:txBody>
                  <a:tcPr marL="56181" marR="56181" marT="56181" marB="56181">
                    <a:solidFill>
                      <a:srgbClr val="C27B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28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dirty="0"/>
                        <a:t>12.- ¿ Cómo se elabora una presentación oral?</a:t>
                      </a:r>
                      <a:endParaRPr sz="1100" b="1" dirty="0"/>
                    </a:p>
                  </a:txBody>
                  <a:tcPr marL="56181" marR="56181" marT="56181" marB="5618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696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dirty="0"/>
                        <a:t>13.¿qué diferencia hay entre la comunicación oral y la escrita ?</a:t>
                      </a:r>
                      <a:endParaRPr sz="1100" b="1" dirty="0"/>
                    </a:p>
                  </a:txBody>
                  <a:tcPr marL="56181" marR="56181" marT="56181" marB="5618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 dirty="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92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dirty="0"/>
                        <a:t>14. ¿ Cuál es la esctructura externa e interna de los textos literarios?</a:t>
                      </a:r>
                      <a:endParaRPr sz="1100" b="1" dirty="0"/>
                    </a:p>
                  </a:txBody>
                  <a:tcPr marL="56181" marR="56181" marT="56181" marB="5618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 dirty="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726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dirty="0"/>
                        <a:t>15. ¿ Qué aspectos se consideran para llevar a cabo un resumen o un relato simple?</a:t>
                      </a:r>
                      <a:endParaRPr sz="1100" b="1" dirty="0"/>
                    </a:p>
                  </a:txBody>
                  <a:tcPr marL="56181" marR="56181" marT="56181" marB="5618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/>
                    </a:p>
                  </a:txBody>
                  <a:tcPr marL="56181" marR="56181" marT="56181" marB="5618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 dirty="0"/>
                    </a:p>
                  </a:txBody>
                  <a:tcPr marL="56181" marR="56181" marT="56181" marB="5618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742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7" name="breeze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Picture 209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12" name="Picture 211">
            <a:extLst>
              <a:ext uri="{FF2B5EF4-FFF2-40B4-BE49-F238E27FC236}">
                <a16:creationId xmlns:a16="http://schemas.microsoft.com/office/drawing/2014/main" id="{7B1BCBEC-C5E7-469F-92CF-05506BB6E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14" name="Picture 213">
            <a:extLst>
              <a:ext uri="{FF2B5EF4-FFF2-40B4-BE49-F238E27FC236}">
                <a16:creationId xmlns:a16="http://schemas.microsoft.com/office/drawing/2014/main" id="{2A078177-9A72-44C2-BDC1-C1F346162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16" name="Rectangle 215">
            <a:extLst>
              <a:ext uri="{FF2B5EF4-FFF2-40B4-BE49-F238E27FC236}">
                <a16:creationId xmlns:a16="http://schemas.microsoft.com/office/drawing/2014/main" id="{D1ECADA1-6568-4D5A-A631-CFD876893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681D3C41-CC87-4DF9-A716-CDF0E23D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 useBgFill="1">
        <p:nvSpPr>
          <p:cNvPr id="220" name="Rectangle 219">
            <a:extLst>
              <a:ext uri="{FF2B5EF4-FFF2-40B4-BE49-F238E27FC236}">
                <a16:creationId xmlns:a16="http://schemas.microsoft.com/office/drawing/2014/main" id="{8DCA3673-CDE4-40C5-9FA8-F89874CFBA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2" name="Picture 221">
            <a:extLst>
              <a:ext uri="{FF2B5EF4-FFF2-40B4-BE49-F238E27FC236}">
                <a16:creationId xmlns:a16="http://schemas.microsoft.com/office/drawing/2014/main" id="{95756E8F-499C-4533-BBE8-309C3E8D9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224" name="Rectangle 223">
            <a:extLst>
              <a:ext uri="{FF2B5EF4-FFF2-40B4-BE49-F238E27FC236}">
                <a16:creationId xmlns:a16="http://schemas.microsoft.com/office/drawing/2014/main" id="{0FFFD040-32A9-4D2B-86CA-599D030A4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863205CA-B7FF-4C25-A4C8-3BBBCE19D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3719321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03" name="Google Shape;203;p8"/>
          <p:cNvSpPr txBox="1">
            <a:spLocks noGrp="1"/>
          </p:cNvSpPr>
          <p:nvPr>
            <p:ph type="title"/>
          </p:nvPr>
        </p:nvSpPr>
        <p:spPr>
          <a:xfrm>
            <a:off x="510240" y="564921"/>
            <a:ext cx="3102093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rgbClr val="EB008B"/>
              </a:buClr>
              <a:buSzPts val="3000"/>
            </a:pPr>
            <a:r>
              <a:rPr lang="en-US" sz="1800" dirty="0"/>
              <a:t>Progresiones, Categorías, subcategorías y Metas.</a:t>
            </a:r>
          </a:p>
        </p:txBody>
      </p:sp>
      <p:pic>
        <p:nvPicPr>
          <p:cNvPr id="228" name="Picture 227">
            <a:extLst>
              <a:ext uri="{FF2B5EF4-FFF2-40B4-BE49-F238E27FC236}">
                <a16:creationId xmlns:a16="http://schemas.microsoft.com/office/drawing/2014/main" id="{306E3F32-3C1A-4B6E-AF26-8A15A7885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3717036" cy="149841"/>
          </a:xfrm>
          <a:prstGeom prst="rect">
            <a:avLst/>
          </a:prstGeom>
        </p:spPr>
      </p:pic>
      <p:sp>
        <p:nvSpPr>
          <p:cNvPr id="204" name="Google Shape;204;p8"/>
          <p:cNvSpPr txBox="1">
            <a:spLocks noGrp="1"/>
          </p:cNvSpPr>
          <p:nvPr>
            <p:ph type="body" idx="1"/>
          </p:nvPr>
        </p:nvSpPr>
        <p:spPr>
          <a:xfrm>
            <a:off x="510240" y="1752654"/>
            <a:ext cx="2742217" cy="269948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0" lvl="0" indent="-228600" defTabSz="914400">
              <a:spcBef>
                <a:spcPts val="1600"/>
              </a:spcBef>
              <a:spcAft>
                <a:spcPts val="1600"/>
              </a:spcAft>
              <a:buSzPts val="1800"/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graphicFrame>
        <p:nvGraphicFramePr>
          <p:cNvPr id="205" name="Google Shape;205;p8"/>
          <p:cNvGraphicFramePr/>
          <p:nvPr>
            <p:extLst>
              <p:ext uri="{D42A27DB-BD31-4B8C-83A1-F6EECF244321}">
                <p14:modId xmlns:p14="http://schemas.microsoft.com/office/powerpoint/2010/main" val="4141435471"/>
              </p:ext>
            </p:extLst>
          </p:nvPr>
        </p:nvGraphicFramePr>
        <p:xfrm>
          <a:off x="3476911" y="457200"/>
          <a:ext cx="5313797" cy="4281055"/>
        </p:xfrm>
        <a:graphic>
          <a:graphicData uri="http://schemas.openxmlformats.org/drawingml/2006/table">
            <a:tbl>
              <a:tblPr firstRow="1" bandRow="1">
                <a:noFill/>
                <a:tableStyleId>{498F6F31-0448-431E-B6F6-D5C3344D2A53}</a:tableStyleId>
              </a:tblPr>
              <a:tblGrid>
                <a:gridCol w="1150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5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980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u="none" strike="noStrike" cap="none" dirty="0">
                          <a:solidFill>
                            <a:schemeClr val="lt1"/>
                          </a:solidFill>
                        </a:rPr>
                        <a:t>Progresiones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u="none" strike="noStrike" cap="none" dirty="0">
                          <a:solidFill>
                            <a:schemeClr val="lt1"/>
                          </a:solidFill>
                        </a:rPr>
                        <a:t>16</a:t>
                      </a:r>
                      <a:endParaRPr sz="11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u="none" strike="noStrike" cap="none" dirty="0">
                          <a:solidFill>
                            <a:schemeClr val="lt1"/>
                          </a:solidFill>
                        </a:rPr>
                        <a:t>Aprendizaje de trayectoria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endParaRPr sz="11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lt1"/>
                          </a:solidFill>
                        </a:rPr>
                        <a:t>Currículum ampliado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lt1"/>
                          </a:solidFill>
                        </a:rPr>
                        <a:t>Recursos Socioemocionales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u="none" strike="noStrike" cap="none">
                          <a:solidFill>
                            <a:schemeClr val="lt1"/>
                          </a:solidFill>
                        </a:rPr>
                        <a:t>Fecha</a:t>
                      </a:r>
                      <a:endParaRPr sz="11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794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endParaRPr sz="500" u="none" strike="noStrike" cap="none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 dirty="0"/>
                        <a:t> 2. Valora la información y toma una postura ante la información de diversos tipos de textos para ampliar sus conocimientos, perspectivas, críticas y experiencias, que proporciona elementos para decidir sobre su vida personal, profesional y social.</a:t>
                      </a:r>
                      <a:endParaRPr sz="500" b="1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800" b="1" dirty="0">
                          <a:solidFill>
                            <a:srgbClr val="171717"/>
                          </a:solidFill>
                        </a:rPr>
                        <a:t>Cuidado físico y corporal.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800" b="1" dirty="0">
                          <a:solidFill>
                            <a:srgbClr val="171717"/>
                          </a:solidFill>
                        </a:rPr>
                        <a:t>Bienestar emocional afectivo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800" b="1" dirty="0">
                          <a:solidFill>
                            <a:srgbClr val="171717"/>
                          </a:solidFill>
                        </a:rPr>
                        <a:t>Responsabilidad social.</a:t>
                      </a:r>
                      <a:r>
                        <a:rPr lang="es-MX" sz="800" dirty="0">
                          <a:solidFill>
                            <a:srgbClr val="171717"/>
                          </a:solidFill>
                        </a:rPr>
                        <a:t>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800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MX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25 al 29 </a:t>
                      </a:r>
                      <a:r>
                        <a:rPr lang="es-MX" sz="800" dirty="0"/>
                        <a:t>de septiembre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MX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30 de octubre al 10 de noviembre.</a:t>
                      </a:r>
                      <a:endParaRPr lang="es-MX" sz="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MX" sz="800" dirty="0"/>
                        <a:t>4 al 8 de diciembre</a:t>
                      </a:r>
                      <a:r>
                        <a:rPr lang="es-MX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lang="es-MX" sz="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MX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lang="es-MX" sz="80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800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4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endParaRPr sz="110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endParaRPr sz="110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endParaRPr sz="1100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917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drumroll.wav"/>
          </p:stSnd>
        </p:sndAc>
      </p:transition>
    </mc:Choice>
    <mc:Fallback xmlns="">
      <p:transition spd="slow">
        <p:fade/>
        <p:sndAc>
          <p:stSnd>
            <p:snd r:embed="rId7" name="drumroll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Picture 209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12" name="Picture 211">
            <a:extLst>
              <a:ext uri="{FF2B5EF4-FFF2-40B4-BE49-F238E27FC236}">
                <a16:creationId xmlns:a16="http://schemas.microsoft.com/office/drawing/2014/main" id="{7B1BCBEC-C5E7-469F-92CF-05506BB6E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14" name="Picture 213">
            <a:extLst>
              <a:ext uri="{FF2B5EF4-FFF2-40B4-BE49-F238E27FC236}">
                <a16:creationId xmlns:a16="http://schemas.microsoft.com/office/drawing/2014/main" id="{2A078177-9A72-44C2-BDC1-C1F346162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16" name="Rectangle 215">
            <a:extLst>
              <a:ext uri="{FF2B5EF4-FFF2-40B4-BE49-F238E27FC236}">
                <a16:creationId xmlns:a16="http://schemas.microsoft.com/office/drawing/2014/main" id="{D1ECADA1-6568-4D5A-A631-CFD876893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681D3C41-CC87-4DF9-A716-CDF0E23D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 useBgFill="1">
        <p:nvSpPr>
          <p:cNvPr id="220" name="Rectangle 219">
            <a:extLst>
              <a:ext uri="{FF2B5EF4-FFF2-40B4-BE49-F238E27FC236}">
                <a16:creationId xmlns:a16="http://schemas.microsoft.com/office/drawing/2014/main" id="{8DCA3673-CDE4-40C5-9FA8-F89874CFBA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2" name="Picture 221">
            <a:extLst>
              <a:ext uri="{FF2B5EF4-FFF2-40B4-BE49-F238E27FC236}">
                <a16:creationId xmlns:a16="http://schemas.microsoft.com/office/drawing/2014/main" id="{95756E8F-499C-4533-BBE8-309C3E8D9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224" name="Rectangle 223">
            <a:extLst>
              <a:ext uri="{FF2B5EF4-FFF2-40B4-BE49-F238E27FC236}">
                <a16:creationId xmlns:a16="http://schemas.microsoft.com/office/drawing/2014/main" id="{0FFFD040-32A9-4D2B-86CA-599D030A4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863205CA-B7FF-4C25-A4C8-3BBBCE19D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3719321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03" name="Google Shape;203;p8"/>
          <p:cNvSpPr txBox="1">
            <a:spLocks noGrp="1"/>
          </p:cNvSpPr>
          <p:nvPr>
            <p:ph type="title"/>
          </p:nvPr>
        </p:nvSpPr>
        <p:spPr>
          <a:xfrm>
            <a:off x="510240" y="564921"/>
            <a:ext cx="3102093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rgbClr val="EB008B"/>
              </a:buClr>
              <a:buSzPts val="3000"/>
            </a:pPr>
            <a:r>
              <a:rPr lang="en-US" sz="1800" dirty="0"/>
              <a:t>Progresiones, Categorías, subcategorías y Metas</a:t>
            </a:r>
          </a:p>
        </p:txBody>
      </p:sp>
      <p:pic>
        <p:nvPicPr>
          <p:cNvPr id="228" name="Picture 227">
            <a:extLst>
              <a:ext uri="{FF2B5EF4-FFF2-40B4-BE49-F238E27FC236}">
                <a16:creationId xmlns:a16="http://schemas.microsoft.com/office/drawing/2014/main" id="{306E3F32-3C1A-4B6E-AF26-8A15A7885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3717036" cy="149841"/>
          </a:xfrm>
          <a:prstGeom prst="rect">
            <a:avLst/>
          </a:prstGeom>
        </p:spPr>
      </p:pic>
      <p:sp>
        <p:nvSpPr>
          <p:cNvPr id="204" name="Google Shape;204;p8"/>
          <p:cNvSpPr txBox="1">
            <a:spLocks noGrp="1"/>
          </p:cNvSpPr>
          <p:nvPr>
            <p:ph type="body" idx="1"/>
          </p:nvPr>
        </p:nvSpPr>
        <p:spPr>
          <a:xfrm>
            <a:off x="510240" y="1752654"/>
            <a:ext cx="2742217" cy="269948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0" lvl="0" indent="-228600" defTabSz="914400">
              <a:spcBef>
                <a:spcPts val="1600"/>
              </a:spcBef>
              <a:spcAft>
                <a:spcPts val="1600"/>
              </a:spcAft>
              <a:buSzPts val="1800"/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graphicFrame>
        <p:nvGraphicFramePr>
          <p:cNvPr id="205" name="Google Shape;205;p8"/>
          <p:cNvGraphicFramePr/>
          <p:nvPr>
            <p:extLst>
              <p:ext uri="{D42A27DB-BD31-4B8C-83A1-F6EECF244321}">
                <p14:modId xmlns:p14="http://schemas.microsoft.com/office/powerpoint/2010/main" val="2429748180"/>
              </p:ext>
            </p:extLst>
          </p:nvPr>
        </p:nvGraphicFramePr>
        <p:xfrm>
          <a:off x="3717037" y="949036"/>
          <a:ext cx="4942139" cy="4482679"/>
        </p:xfrm>
        <a:graphic>
          <a:graphicData uri="http://schemas.openxmlformats.org/drawingml/2006/table">
            <a:tbl>
              <a:tblPr firstRow="1" bandRow="1">
                <a:noFill/>
                <a:tableStyleId>{498F6F31-0448-431E-B6F6-D5C3344D2A53}</a:tableStyleId>
              </a:tblPr>
              <a:tblGrid>
                <a:gridCol w="1242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9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9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356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u="none" strike="noStrike" cap="none" dirty="0">
                          <a:solidFill>
                            <a:schemeClr val="lt1"/>
                          </a:solidFill>
                        </a:rPr>
                        <a:t>Progresiones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u="none" strike="noStrike" cap="none" dirty="0">
                          <a:solidFill>
                            <a:schemeClr val="lt1"/>
                          </a:solidFill>
                        </a:rPr>
                        <a:t>16</a:t>
                      </a:r>
                      <a:endParaRPr sz="11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u="none" strike="noStrike" cap="none" dirty="0">
                          <a:solidFill>
                            <a:schemeClr val="lt1"/>
                          </a:solidFill>
                        </a:rPr>
                        <a:t>Aprendizaje de trayectoria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endParaRPr sz="11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lt1"/>
                          </a:solidFill>
                        </a:rPr>
                        <a:t>Currículum ampliado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lt1"/>
                          </a:solidFill>
                        </a:rPr>
                        <a:t>Recursos Socioemocionales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u="none" strike="noStrike" cap="none">
                          <a:solidFill>
                            <a:schemeClr val="lt1"/>
                          </a:solidFill>
                        </a:rPr>
                        <a:t>Fecha</a:t>
                      </a:r>
                      <a:endParaRPr sz="11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2668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endParaRPr sz="500" u="none" strike="noStrike" cap="none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050" dirty="0"/>
                        <a:t>1.Valora discursos y expresiones provenientes de múltiples fuentes, situaciones y contextos para comprender, interactuar y explicar la realidad en la que vive; así como tomar decisiones pertinentes en lo individual y social</a:t>
                      </a:r>
                      <a:r>
                        <a:rPr lang="es-MX" sz="800" dirty="0"/>
                        <a:t>. </a:t>
                      </a:r>
                    </a:p>
                    <a:p>
                      <a:pPr marL="45720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b="1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050" b="1" dirty="0">
                          <a:solidFill>
                            <a:srgbClr val="171717"/>
                          </a:solidFill>
                        </a:rPr>
                        <a:t>Cuidado físico y corporal.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05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05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05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05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050" b="1" dirty="0">
                          <a:solidFill>
                            <a:srgbClr val="171717"/>
                          </a:solidFill>
                        </a:rPr>
                        <a:t>Bienestar emocional afectivo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05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05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n" sz="105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050" b="1" dirty="0">
                          <a:solidFill>
                            <a:srgbClr val="171717"/>
                          </a:solidFill>
                        </a:rPr>
                        <a:t>Responsabilidad social.</a:t>
                      </a:r>
                      <a:r>
                        <a:rPr lang="en" sz="1050" dirty="0">
                          <a:solidFill>
                            <a:srgbClr val="171717"/>
                          </a:solidFill>
                        </a:rPr>
                        <a:t>.</a:t>
                      </a:r>
                      <a:endParaRPr sz="1050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05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25 al 29 </a:t>
                      </a:r>
                      <a:r>
                        <a:rPr lang="en" sz="1050" dirty="0"/>
                        <a:t>de septiembre</a:t>
                      </a:r>
                      <a:endParaRPr sz="105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sz="105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sz="105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05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30 de octubre al 10 de noviembre.</a:t>
                      </a:r>
                      <a:endParaRPr sz="105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sz="105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sz="105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sz="105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sz="105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050" dirty="0"/>
                        <a:t>4 al 8 de diciembre</a:t>
                      </a:r>
                      <a:r>
                        <a:rPr lang="en" sz="105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sz="105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05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050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82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endParaRPr sz="110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endParaRPr sz="110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endParaRPr sz="1100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7" name="breeze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Picture 209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12" name="Picture 211">
            <a:extLst>
              <a:ext uri="{FF2B5EF4-FFF2-40B4-BE49-F238E27FC236}">
                <a16:creationId xmlns:a16="http://schemas.microsoft.com/office/drawing/2014/main" id="{7B1BCBEC-C5E7-469F-92CF-05506BB6E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14" name="Picture 213">
            <a:extLst>
              <a:ext uri="{FF2B5EF4-FFF2-40B4-BE49-F238E27FC236}">
                <a16:creationId xmlns:a16="http://schemas.microsoft.com/office/drawing/2014/main" id="{2A078177-9A72-44C2-BDC1-C1F346162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16" name="Rectangle 215">
            <a:extLst>
              <a:ext uri="{FF2B5EF4-FFF2-40B4-BE49-F238E27FC236}">
                <a16:creationId xmlns:a16="http://schemas.microsoft.com/office/drawing/2014/main" id="{D1ECADA1-6568-4D5A-A631-CFD876893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681D3C41-CC87-4DF9-A716-CDF0E23D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 useBgFill="1">
        <p:nvSpPr>
          <p:cNvPr id="220" name="Rectangle 219">
            <a:extLst>
              <a:ext uri="{FF2B5EF4-FFF2-40B4-BE49-F238E27FC236}">
                <a16:creationId xmlns:a16="http://schemas.microsoft.com/office/drawing/2014/main" id="{8DCA3673-CDE4-40C5-9FA8-F89874CFBA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2" name="Picture 221">
            <a:extLst>
              <a:ext uri="{FF2B5EF4-FFF2-40B4-BE49-F238E27FC236}">
                <a16:creationId xmlns:a16="http://schemas.microsoft.com/office/drawing/2014/main" id="{95756E8F-499C-4533-BBE8-309C3E8D9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224" name="Rectangle 223">
            <a:extLst>
              <a:ext uri="{FF2B5EF4-FFF2-40B4-BE49-F238E27FC236}">
                <a16:creationId xmlns:a16="http://schemas.microsoft.com/office/drawing/2014/main" id="{0FFFD040-32A9-4D2B-86CA-599D030A4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863205CA-B7FF-4C25-A4C8-3BBBCE19D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3719321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03" name="Google Shape;203;p8"/>
          <p:cNvSpPr txBox="1">
            <a:spLocks noGrp="1"/>
          </p:cNvSpPr>
          <p:nvPr>
            <p:ph type="title"/>
          </p:nvPr>
        </p:nvSpPr>
        <p:spPr>
          <a:xfrm>
            <a:off x="510240" y="564921"/>
            <a:ext cx="3102093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rgbClr val="EB008B"/>
              </a:buClr>
              <a:buSzPts val="3000"/>
            </a:pPr>
            <a:r>
              <a:rPr lang="en-US" sz="1800" dirty="0"/>
              <a:t>Progresiones, Categorías, y subcategorías y Metas.</a:t>
            </a:r>
          </a:p>
        </p:txBody>
      </p:sp>
      <p:pic>
        <p:nvPicPr>
          <p:cNvPr id="228" name="Picture 227">
            <a:extLst>
              <a:ext uri="{FF2B5EF4-FFF2-40B4-BE49-F238E27FC236}">
                <a16:creationId xmlns:a16="http://schemas.microsoft.com/office/drawing/2014/main" id="{306E3F32-3C1A-4B6E-AF26-8A15A7885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3717036" cy="149841"/>
          </a:xfrm>
          <a:prstGeom prst="rect">
            <a:avLst/>
          </a:prstGeom>
        </p:spPr>
      </p:pic>
      <p:sp>
        <p:nvSpPr>
          <p:cNvPr id="204" name="Google Shape;204;p8"/>
          <p:cNvSpPr txBox="1">
            <a:spLocks noGrp="1"/>
          </p:cNvSpPr>
          <p:nvPr>
            <p:ph type="body" idx="1"/>
          </p:nvPr>
        </p:nvSpPr>
        <p:spPr>
          <a:xfrm>
            <a:off x="510240" y="1752654"/>
            <a:ext cx="2742217" cy="269948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0" lvl="0" indent="-228600" defTabSz="914400">
              <a:spcBef>
                <a:spcPts val="1600"/>
              </a:spcBef>
              <a:spcAft>
                <a:spcPts val="1600"/>
              </a:spcAft>
              <a:buSzPts val="1800"/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graphicFrame>
        <p:nvGraphicFramePr>
          <p:cNvPr id="205" name="Google Shape;205;p8"/>
          <p:cNvGraphicFramePr/>
          <p:nvPr>
            <p:extLst>
              <p:ext uri="{D42A27DB-BD31-4B8C-83A1-F6EECF244321}">
                <p14:modId xmlns:p14="http://schemas.microsoft.com/office/powerpoint/2010/main" val="1969933988"/>
              </p:ext>
            </p:extLst>
          </p:nvPr>
        </p:nvGraphicFramePr>
        <p:xfrm>
          <a:off x="3476911" y="949036"/>
          <a:ext cx="5182267" cy="3948546"/>
        </p:xfrm>
        <a:graphic>
          <a:graphicData uri="http://schemas.openxmlformats.org/drawingml/2006/table">
            <a:tbl>
              <a:tblPr firstRow="1" bandRow="1">
                <a:noFill/>
                <a:tableStyleId>{498F6F31-0448-431E-B6F6-D5C3344D2A53}</a:tableStyleId>
              </a:tblPr>
              <a:tblGrid>
                <a:gridCol w="1223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2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6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094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u="none" strike="noStrike" cap="none" dirty="0">
                          <a:solidFill>
                            <a:schemeClr val="lt1"/>
                          </a:solidFill>
                        </a:rPr>
                        <a:t>Progresiones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u="none" strike="noStrike" cap="none" dirty="0">
                          <a:solidFill>
                            <a:schemeClr val="lt1"/>
                          </a:solidFill>
                        </a:rPr>
                        <a:t>16</a:t>
                      </a:r>
                      <a:endParaRPr sz="11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u="none" strike="noStrike" cap="none" dirty="0">
                          <a:solidFill>
                            <a:schemeClr val="lt1"/>
                          </a:solidFill>
                        </a:rPr>
                        <a:t>Aprendizaje de trayectoria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endParaRPr sz="11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lt1"/>
                          </a:solidFill>
                        </a:rPr>
                        <a:t>Currículum ampliado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lt1"/>
                          </a:solidFill>
                        </a:rPr>
                        <a:t>Recursos Socioemocionales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u="none" strike="noStrike" cap="none">
                          <a:solidFill>
                            <a:schemeClr val="lt1"/>
                          </a:solidFill>
                        </a:rPr>
                        <a:t>Fecha</a:t>
                      </a:r>
                      <a:endParaRPr sz="11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2292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endParaRPr sz="500" u="none" strike="noStrike" cap="none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 dirty="0"/>
                        <a:t> 3. Trasmite conocimientos, cuestionamientos y experiencias a través de manifestaciones verbales y no verbales, de acuerdo con la situación, contexto e interlocutor, con el propósito de comprender, explicar su realidad y transformarla</a:t>
                      </a:r>
                      <a:endParaRPr sz="500" b="1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800" b="1" dirty="0">
                          <a:solidFill>
                            <a:srgbClr val="171717"/>
                          </a:solidFill>
                        </a:rPr>
                        <a:t>Cuidado físico y corporal.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800" b="1" dirty="0">
                          <a:solidFill>
                            <a:srgbClr val="171717"/>
                          </a:solidFill>
                        </a:rPr>
                        <a:t>Bienestar emocional afectivo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800" b="1" dirty="0">
                          <a:solidFill>
                            <a:srgbClr val="171717"/>
                          </a:solidFill>
                        </a:rPr>
                        <a:t>Responsabilidad social.</a:t>
                      </a:r>
                      <a:r>
                        <a:rPr lang="es-MX" sz="800" dirty="0">
                          <a:solidFill>
                            <a:srgbClr val="171717"/>
                          </a:solidFill>
                        </a:rPr>
                        <a:t>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800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MX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25 al 29 </a:t>
                      </a:r>
                      <a:r>
                        <a:rPr lang="es-MX" sz="800" dirty="0"/>
                        <a:t>de septiembre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MX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30 de octubre al 10 de noviembre.</a:t>
                      </a:r>
                      <a:endParaRPr lang="es-MX" sz="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MX" sz="800" dirty="0"/>
                        <a:t>4 al 8 de diciembre</a:t>
                      </a:r>
                      <a:r>
                        <a:rPr lang="es-MX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lang="es-MX" sz="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MX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lang="es-MX" sz="80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800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30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endParaRPr sz="110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endParaRPr sz="110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endParaRPr sz="1100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945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7" name="breeze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Picture 209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12" name="Picture 211">
            <a:extLst>
              <a:ext uri="{FF2B5EF4-FFF2-40B4-BE49-F238E27FC236}">
                <a16:creationId xmlns:a16="http://schemas.microsoft.com/office/drawing/2014/main" id="{7B1BCBEC-C5E7-469F-92CF-05506BB6E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14" name="Picture 213">
            <a:extLst>
              <a:ext uri="{FF2B5EF4-FFF2-40B4-BE49-F238E27FC236}">
                <a16:creationId xmlns:a16="http://schemas.microsoft.com/office/drawing/2014/main" id="{2A078177-9A72-44C2-BDC1-C1F346162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16" name="Rectangle 215">
            <a:extLst>
              <a:ext uri="{FF2B5EF4-FFF2-40B4-BE49-F238E27FC236}">
                <a16:creationId xmlns:a16="http://schemas.microsoft.com/office/drawing/2014/main" id="{D1ECADA1-6568-4D5A-A631-CFD876893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681D3C41-CC87-4DF9-A716-CDF0E23D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 useBgFill="1">
        <p:nvSpPr>
          <p:cNvPr id="220" name="Rectangle 219">
            <a:extLst>
              <a:ext uri="{FF2B5EF4-FFF2-40B4-BE49-F238E27FC236}">
                <a16:creationId xmlns:a16="http://schemas.microsoft.com/office/drawing/2014/main" id="{8DCA3673-CDE4-40C5-9FA8-F89874CFBA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2" name="Picture 221">
            <a:extLst>
              <a:ext uri="{FF2B5EF4-FFF2-40B4-BE49-F238E27FC236}">
                <a16:creationId xmlns:a16="http://schemas.microsoft.com/office/drawing/2014/main" id="{95756E8F-499C-4533-BBE8-309C3E8D9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224" name="Rectangle 223">
            <a:extLst>
              <a:ext uri="{FF2B5EF4-FFF2-40B4-BE49-F238E27FC236}">
                <a16:creationId xmlns:a16="http://schemas.microsoft.com/office/drawing/2014/main" id="{0FFFD040-32A9-4D2B-86CA-599D030A41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863205CA-B7FF-4C25-A4C8-3BBBCE19D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3719321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03" name="Google Shape;203;p8"/>
          <p:cNvSpPr txBox="1">
            <a:spLocks noGrp="1"/>
          </p:cNvSpPr>
          <p:nvPr>
            <p:ph type="title"/>
          </p:nvPr>
        </p:nvSpPr>
        <p:spPr>
          <a:xfrm>
            <a:off x="510240" y="564921"/>
            <a:ext cx="3102093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rgbClr val="EB008B"/>
              </a:buClr>
              <a:buSzPts val="3000"/>
            </a:pPr>
            <a:r>
              <a:rPr lang="en-US" sz="1800" dirty="0"/>
              <a:t>Progresiones, Categorías, subcategorías y Metas. </a:t>
            </a:r>
          </a:p>
        </p:txBody>
      </p:sp>
      <p:pic>
        <p:nvPicPr>
          <p:cNvPr id="228" name="Picture 227">
            <a:extLst>
              <a:ext uri="{FF2B5EF4-FFF2-40B4-BE49-F238E27FC236}">
                <a16:creationId xmlns:a16="http://schemas.microsoft.com/office/drawing/2014/main" id="{306E3F32-3C1A-4B6E-AF26-8A15A7885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3717036" cy="149841"/>
          </a:xfrm>
          <a:prstGeom prst="rect">
            <a:avLst/>
          </a:prstGeom>
        </p:spPr>
      </p:pic>
      <p:sp>
        <p:nvSpPr>
          <p:cNvPr id="204" name="Google Shape;204;p8"/>
          <p:cNvSpPr txBox="1">
            <a:spLocks noGrp="1"/>
          </p:cNvSpPr>
          <p:nvPr>
            <p:ph type="body" idx="1"/>
          </p:nvPr>
        </p:nvSpPr>
        <p:spPr>
          <a:xfrm>
            <a:off x="510240" y="1752654"/>
            <a:ext cx="2742217" cy="269948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0" lvl="0" indent="-228600" defTabSz="914400">
              <a:spcBef>
                <a:spcPts val="1600"/>
              </a:spcBef>
              <a:spcAft>
                <a:spcPts val="1600"/>
              </a:spcAft>
              <a:buSzPts val="1800"/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graphicFrame>
        <p:nvGraphicFramePr>
          <p:cNvPr id="205" name="Google Shape;205;p8"/>
          <p:cNvGraphicFramePr/>
          <p:nvPr>
            <p:extLst>
              <p:ext uri="{D42A27DB-BD31-4B8C-83A1-F6EECF244321}">
                <p14:modId xmlns:p14="http://schemas.microsoft.com/office/powerpoint/2010/main" val="3480687632"/>
              </p:ext>
            </p:extLst>
          </p:nvPr>
        </p:nvGraphicFramePr>
        <p:xfrm>
          <a:off x="3717037" y="284018"/>
          <a:ext cx="5149872" cy="4689764"/>
        </p:xfrm>
        <a:graphic>
          <a:graphicData uri="http://schemas.openxmlformats.org/drawingml/2006/table">
            <a:tbl>
              <a:tblPr firstRow="1" bandRow="1">
                <a:noFill/>
                <a:tableStyleId>{498F6F31-0448-431E-B6F6-D5C3344D2A53}</a:tableStyleId>
              </a:tblPr>
              <a:tblGrid>
                <a:gridCol w="1180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8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9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189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u="none" strike="noStrike" cap="none" dirty="0">
                          <a:solidFill>
                            <a:schemeClr val="lt1"/>
                          </a:solidFill>
                        </a:rPr>
                        <a:t>Progresiones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u="none" strike="noStrike" cap="none" dirty="0">
                          <a:solidFill>
                            <a:schemeClr val="lt1"/>
                          </a:solidFill>
                        </a:rPr>
                        <a:t>16</a:t>
                      </a:r>
                      <a:endParaRPr sz="11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u="none" strike="noStrike" cap="none" dirty="0">
                          <a:solidFill>
                            <a:schemeClr val="lt1"/>
                          </a:solidFill>
                        </a:rPr>
                        <a:t>Aprendizaje de trayectoria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endParaRPr sz="11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lt1"/>
                          </a:solidFill>
                        </a:rPr>
                        <a:t>Currículum ampliado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lt1"/>
                          </a:solidFill>
                        </a:rPr>
                        <a:t>Recursos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Trebuchet MS"/>
                        <a:buNone/>
                      </a:pPr>
                      <a:r>
                        <a:rPr lang="en" sz="800" b="1" u="none" strike="noStrike" cap="none" dirty="0">
                          <a:solidFill>
                            <a:schemeClr val="lt1"/>
                          </a:solidFill>
                        </a:rPr>
                        <a:t> Socioemocionales</a:t>
                      </a:r>
                      <a:endParaRPr sz="8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Trebuchet MS"/>
                        <a:buNone/>
                      </a:pPr>
                      <a:r>
                        <a:rPr lang="en" sz="1100" b="1" u="none" strike="noStrike" cap="none">
                          <a:solidFill>
                            <a:schemeClr val="lt1"/>
                          </a:solidFill>
                        </a:rPr>
                        <a:t>Fecha</a:t>
                      </a:r>
                      <a:endParaRPr sz="11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4304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endParaRPr sz="500" u="none" strike="noStrike" cap="none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800" dirty="0"/>
                        <a:t> 4. Indaga sobre una situación, fenómeno o problemática y divulga los resultados de su investigación para beneficio de sí mismo o el medio que le rodea</a:t>
                      </a:r>
                      <a:endParaRPr sz="500" b="1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800" b="1" dirty="0">
                          <a:solidFill>
                            <a:srgbClr val="171717"/>
                          </a:solidFill>
                        </a:rPr>
                        <a:t>Cuidado físico y corporal</a:t>
                      </a: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800" b="1" dirty="0">
                          <a:solidFill>
                            <a:srgbClr val="171717"/>
                          </a:solidFill>
                        </a:rPr>
                        <a:t>Bienestar emocional afectivo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lang="es-MX" sz="800" b="1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s-MX" sz="800" b="1" dirty="0">
                          <a:solidFill>
                            <a:srgbClr val="171717"/>
                          </a:solidFill>
                        </a:rPr>
                        <a:t>Responsabilidad social.</a:t>
                      </a:r>
                      <a:r>
                        <a:rPr lang="es-MX" sz="800" dirty="0">
                          <a:solidFill>
                            <a:srgbClr val="171717"/>
                          </a:solidFill>
                        </a:rPr>
                        <a:t>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71717"/>
                        </a:buClr>
                        <a:buSzPts val="1350"/>
                        <a:buFont typeface="Trebuchet MS"/>
                        <a:buNone/>
                      </a:pPr>
                      <a:endParaRPr sz="800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MX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25 al 29 </a:t>
                      </a:r>
                      <a:r>
                        <a:rPr lang="es-MX" sz="800" dirty="0"/>
                        <a:t>de septiembre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MX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30 de octubre al 10 de noviembre.</a:t>
                      </a:r>
                      <a:endParaRPr lang="es-MX" sz="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8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MX" sz="800" dirty="0"/>
                        <a:t>4 al 8 de diciembre</a:t>
                      </a:r>
                      <a:r>
                        <a:rPr lang="es-MX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lang="es-MX" sz="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MX" sz="8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lang="es-MX" sz="800" dirty="0">
                        <a:solidFill>
                          <a:srgbClr val="171717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800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5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endParaRPr sz="110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Trebuchet MS"/>
                        <a:buNone/>
                      </a:pPr>
                      <a:endParaRPr sz="80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endParaRPr sz="110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Trebuchet MS"/>
                        <a:buNone/>
                      </a:pPr>
                      <a:endParaRPr sz="1100" dirty="0">
                        <a:solidFill>
                          <a:srgbClr val="171717"/>
                        </a:solidFill>
                      </a:endParaRPr>
                    </a:p>
                  </a:txBody>
                  <a:tcPr marL="55079" marR="55079" marT="55079" marB="55079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485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7" name="breeze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Picture 216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19" name="Picture 218">
            <a:extLst>
              <a:ext uri="{FF2B5EF4-FFF2-40B4-BE49-F238E27FC236}">
                <a16:creationId xmlns:a16="http://schemas.microsoft.com/office/drawing/2014/main" id="{7B1BCBEC-C5E7-469F-92CF-05506BB6E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21" name="Picture 220">
            <a:extLst>
              <a:ext uri="{FF2B5EF4-FFF2-40B4-BE49-F238E27FC236}">
                <a16:creationId xmlns:a16="http://schemas.microsoft.com/office/drawing/2014/main" id="{2A078177-9A72-44C2-BDC1-C1F346162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23" name="Rectangle 222">
            <a:extLst>
              <a:ext uri="{FF2B5EF4-FFF2-40B4-BE49-F238E27FC236}">
                <a16:creationId xmlns:a16="http://schemas.microsoft.com/office/drawing/2014/main" id="{D1ECADA1-6568-4D5A-A631-CFD876893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681D3C41-CC87-4DF9-A716-CDF0E23D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 useBgFill="1">
        <p:nvSpPr>
          <p:cNvPr id="227" name="Rectangle 226">
            <a:extLst>
              <a:ext uri="{FF2B5EF4-FFF2-40B4-BE49-F238E27FC236}">
                <a16:creationId xmlns:a16="http://schemas.microsoft.com/office/drawing/2014/main" id="{1395ACAC-577D-4FAD-955D-280C3D104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9" name="Picture 228">
            <a:extLst>
              <a:ext uri="{FF2B5EF4-FFF2-40B4-BE49-F238E27FC236}">
                <a16:creationId xmlns:a16="http://schemas.microsoft.com/office/drawing/2014/main" id="{E228037F-2EF2-4A1A-8D1D-D08F2C98A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231" name="Rectangle 230">
            <a:extLst>
              <a:ext uri="{FF2B5EF4-FFF2-40B4-BE49-F238E27FC236}">
                <a16:creationId xmlns:a16="http://schemas.microsoft.com/office/drawing/2014/main" id="{0AB11C2E-6CA2-4822-BF14-C1C9A6BC6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38B3A2B2-7BBB-4E52-8C30-BE2A6F34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3719321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510240" y="564921"/>
            <a:ext cx="3102093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 fontScale="90000"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rgbClr val="EB008B"/>
              </a:buClr>
              <a:buSzPts val="3000"/>
            </a:pPr>
            <a:r>
              <a:rPr lang="en-US" sz="1800" dirty="0"/>
              <a:t>UACs Lengua y comunicación I</a:t>
            </a:r>
            <a:br>
              <a:rPr lang="en-US" sz="1800" dirty="0"/>
            </a:br>
            <a:r>
              <a:rPr lang="en-US" sz="1800" dirty="0"/>
              <a:t>16 Progresiones </a:t>
            </a:r>
          </a:p>
        </p:txBody>
      </p:sp>
      <p:pic>
        <p:nvPicPr>
          <p:cNvPr id="235" name="Picture 234">
            <a:extLst>
              <a:ext uri="{FF2B5EF4-FFF2-40B4-BE49-F238E27FC236}">
                <a16:creationId xmlns:a16="http://schemas.microsoft.com/office/drawing/2014/main" id="{FFF756FE-278B-4106-BB2E-DB87CF02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3717036" cy="149841"/>
          </a:xfrm>
          <a:prstGeom prst="rect">
            <a:avLst/>
          </a:prstGeom>
        </p:spPr>
      </p:pic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510240" y="1752654"/>
            <a:ext cx="2742217" cy="269948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0" lvl="0" indent="-228600" defTabSz="914400">
              <a:spcBef>
                <a:spcPts val="1600"/>
              </a:spcBef>
              <a:spcAft>
                <a:spcPts val="1600"/>
              </a:spcAft>
              <a:buSzPts val="1800"/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09D6A950-3339-40EB-8972-64F44542D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7067" y="482096"/>
            <a:ext cx="4704491" cy="418134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F793B29-249A-9819-E118-E7571F76EF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332250"/>
              </p:ext>
            </p:extLst>
          </p:nvPr>
        </p:nvGraphicFramePr>
        <p:xfrm>
          <a:off x="3943872" y="751115"/>
          <a:ext cx="4663533" cy="3240312"/>
        </p:xfrm>
        <a:graphic>
          <a:graphicData uri="http://schemas.openxmlformats.org/drawingml/2006/table">
            <a:tbl>
              <a:tblPr firstRow="1" firstCol="1" bandRow="1">
                <a:tableStyleId>{498F6F31-0448-431E-B6F6-D5C3344D2A53}</a:tableStyleId>
              </a:tblPr>
              <a:tblGrid>
                <a:gridCol w="4663533">
                  <a:extLst>
                    <a:ext uri="{9D8B030D-6E8A-4147-A177-3AD203B41FA5}">
                      <a16:colId xmlns:a16="http://schemas.microsoft.com/office/drawing/2014/main" val="3731394534"/>
                    </a:ext>
                  </a:extLst>
                </a:gridCol>
              </a:tblGrid>
              <a:tr h="4877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kern="100">
                          <a:effectLst/>
                        </a:rPr>
                        <a:t>1. Comprende por qué es importante desarrollar la habilidad del resumen y relato simple, con base en la capacidad de reconocer y jerarquizar los factores clave involucrados.</a:t>
                      </a:r>
                      <a:endParaRPr lang="es-MX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68" marR="52668" marT="0" marB="0"/>
                </a:tc>
                <a:extLst>
                  <a:ext uri="{0D108BD9-81ED-4DB2-BD59-A6C34878D82A}">
                    <a16:rowId xmlns:a16="http://schemas.microsoft.com/office/drawing/2014/main" val="2821645162"/>
                  </a:ext>
                </a:extLst>
              </a:tr>
              <a:tr h="4877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kern="100">
                          <a:effectLst/>
                        </a:rPr>
                        <a:t>2. Reconoce las fuentes básicas de información, para comprender y delimitar las unidades de análisis del área: 1. El texto escrito y 2. El texto oral y visual, así como el concepto de “lectura de textos”.</a:t>
                      </a:r>
                      <a:endParaRPr lang="es-MX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68" marR="52668" marT="0" marB="0"/>
                </a:tc>
                <a:extLst>
                  <a:ext uri="{0D108BD9-81ED-4DB2-BD59-A6C34878D82A}">
                    <a16:rowId xmlns:a16="http://schemas.microsoft.com/office/drawing/2014/main" val="614775480"/>
                  </a:ext>
                </a:extLst>
              </a:tr>
              <a:tr h="3223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kern="100">
                          <a:effectLst/>
                        </a:rPr>
                        <a:t>3. Distingue qué es la lectura de textos y el estudio de fuentes de información para establecer el nivel de trabajo de cada elemento.</a:t>
                      </a:r>
                      <a:endParaRPr lang="es-MX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68" marR="52668" marT="0" marB="0"/>
                </a:tc>
                <a:extLst>
                  <a:ext uri="{0D108BD9-81ED-4DB2-BD59-A6C34878D82A}">
                    <a16:rowId xmlns:a16="http://schemas.microsoft.com/office/drawing/2014/main" val="3103329902"/>
                  </a:ext>
                </a:extLst>
              </a:tr>
              <a:tr h="4877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kern="100">
                          <a:effectLst/>
                        </a:rPr>
                        <a:t>4. Distingue los temas (central y secundarios) en diversos textos literarios, para comprender el tratamiento, ya sea explícito o implícito, que se le da como parte central del contenido temático en las obras literarias.</a:t>
                      </a:r>
                      <a:endParaRPr lang="es-MX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68" marR="52668" marT="0" marB="0"/>
                </a:tc>
                <a:extLst>
                  <a:ext uri="{0D108BD9-81ED-4DB2-BD59-A6C34878D82A}">
                    <a16:rowId xmlns:a16="http://schemas.microsoft.com/office/drawing/2014/main" val="2140684796"/>
                  </a:ext>
                </a:extLst>
              </a:tr>
              <a:tr h="3223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kern="100">
                          <a:effectLst/>
                        </a:rPr>
                        <a:t>5. Comprende qué es la composición de textos para aplicar el resumen y relato simple como estrategias que permiten transitar de la lectura a la escritura.</a:t>
                      </a:r>
                      <a:endParaRPr lang="es-MX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68" marR="52668" marT="0" marB="0"/>
                </a:tc>
                <a:extLst>
                  <a:ext uri="{0D108BD9-81ED-4DB2-BD59-A6C34878D82A}">
                    <a16:rowId xmlns:a16="http://schemas.microsoft.com/office/drawing/2014/main" val="255975407"/>
                  </a:ext>
                </a:extLst>
              </a:tr>
              <a:tr h="3223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kern="100">
                          <a:effectLst/>
                        </a:rPr>
                        <a:t>6. Identifica y aplica el proceso de prelectura del texto para identificar elementos clave del texto o de la fuente de información.</a:t>
                      </a:r>
                      <a:endParaRPr lang="es-MX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68" marR="52668" marT="0" marB="0"/>
                </a:tc>
                <a:extLst>
                  <a:ext uri="{0D108BD9-81ED-4DB2-BD59-A6C34878D82A}">
                    <a16:rowId xmlns:a16="http://schemas.microsoft.com/office/drawing/2014/main" val="1519602889"/>
                  </a:ext>
                </a:extLst>
              </a:tr>
              <a:tr h="3223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kern="100">
                          <a:effectLst/>
                        </a:rPr>
                        <a:t>7. Analiza un relato para identificar las afirmaciones centrales distinguiendo así el tema central del texto.</a:t>
                      </a:r>
                      <a:endParaRPr lang="es-MX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68" marR="52668" marT="0" marB="0"/>
                </a:tc>
                <a:extLst>
                  <a:ext uri="{0D108BD9-81ED-4DB2-BD59-A6C34878D82A}">
                    <a16:rowId xmlns:a16="http://schemas.microsoft.com/office/drawing/2014/main" val="3844320673"/>
                  </a:ext>
                </a:extLst>
              </a:tr>
              <a:tr h="4877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800" kern="100" dirty="0">
                          <a:effectLst/>
                        </a:rPr>
                        <a:t>8. Distingue ideas centrales y secundarias en diversos textos literarios para comprender el tratamiento, ya sea explícito o implícito, que se les da como parte central de su contenido temático.</a:t>
                      </a:r>
                      <a:endParaRPr lang="es-MX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668" marR="52668" marT="0" marB="0"/>
                </a:tc>
                <a:extLst>
                  <a:ext uri="{0D108BD9-81ED-4DB2-BD59-A6C34878D82A}">
                    <a16:rowId xmlns:a16="http://schemas.microsoft.com/office/drawing/2014/main" val="400989857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7" name="breez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"/>
          <p:cNvSpPr txBox="1">
            <a:spLocks noGrp="1"/>
          </p:cNvSpPr>
          <p:nvPr>
            <p:ph type="title"/>
          </p:nvPr>
        </p:nvSpPr>
        <p:spPr>
          <a:xfrm>
            <a:off x="457200" y="119900"/>
            <a:ext cx="6879600" cy="8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0"/>
              <a:buFont typeface="Trebuchet MS"/>
              <a:buNone/>
            </a:pPr>
            <a:r>
              <a:rPr lang="en" sz="4800">
                <a:solidFill>
                  <a:srgbClr val="FF0000"/>
                </a:solidFill>
                <a:highlight>
                  <a:srgbClr val="FCE5CD"/>
                </a:highlight>
              </a:rPr>
              <a:t>ENCUADRE</a:t>
            </a:r>
            <a:endParaRPr sz="4800">
              <a:solidFill>
                <a:srgbClr val="FF0000"/>
              </a:solidFill>
              <a:highlight>
                <a:srgbClr val="FCE5CD"/>
              </a:highlight>
            </a:endParaRPr>
          </a:p>
        </p:txBody>
      </p:sp>
      <p:sp>
        <p:nvSpPr>
          <p:cNvPr id="153" name="Google Shape;153;p1"/>
          <p:cNvSpPr txBox="1">
            <a:spLocks noGrp="1"/>
          </p:cNvSpPr>
          <p:nvPr>
            <p:ph type="body" idx="1"/>
          </p:nvPr>
        </p:nvSpPr>
        <p:spPr>
          <a:xfrm>
            <a:off x="2805892" y="2397414"/>
            <a:ext cx="4653116" cy="2537724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A61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en" sz="2400" dirty="0">
                <a:solidFill>
                  <a:schemeClr val="lt1"/>
                </a:solidFill>
              </a:rPr>
              <a:t>Objetivo:Reconocerá los aspectos del encuadre mediante el diálogo con la finalidad de mejorar su desempeño académico en el curso</a:t>
            </a:r>
            <a:r>
              <a:rPr lang="en" sz="2400" dirty="0"/>
              <a:t>. </a:t>
            </a:r>
            <a:endParaRPr sz="2400" dirty="0"/>
          </a:p>
        </p:txBody>
      </p:sp>
      <p:sp>
        <p:nvSpPr>
          <p:cNvPr id="154" name="Google Shape;154;p1"/>
          <p:cNvSpPr txBox="1"/>
          <p:nvPr/>
        </p:nvSpPr>
        <p:spPr>
          <a:xfrm>
            <a:off x="5132450" y="684325"/>
            <a:ext cx="6796200" cy="7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5" name="breeze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Picture 216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19" name="Picture 218">
            <a:extLst>
              <a:ext uri="{FF2B5EF4-FFF2-40B4-BE49-F238E27FC236}">
                <a16:creationId xmlns:a16="http://schemas.microsoft.com/office/drawing/2014/main" id="{7B1BCBEC-C5E7-469F-92CF-05506BB6E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21" name="Picture 220">
            <a:extLst>
              <a:ext uri="{FF2B5EF4-FFF2-40B4-BE49-F238E27FC236}">
                <a16:creationId xmlns:a16="http://schemas.microsoft.com/office/drawing/2014/main" id="{2A078177-9A72-44C2-BDC1-C1F346162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23" name="Rectangle 222">
            <a:extLst>
              <a:ext uri="{FF2B5EF4-FFF2-40B4-BE49-F238E27FC236}">
                <a16:creationId xmlns:a16="http://schemas.microsoft.com/office/drawing/2014/main" id="{D1ECADA1-6568-4D5A-A631-CFD876893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681D3C41-CC87-4DF9-A716-CDF0E23D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 useBgFill="1">
        <p:nvSpPr>
          <p:cNvPr id="227" name="Rectangle 226">
            <a:extLst>
              <a:ext uri="{FF2B5EF4-FFF2-40B4-BE49-F238E27FC236}">
                <a16:creationId xmlns:a16="http://schemas.microsoft.com/office/drawing/2014/main" id="{1395ACAC-577D-4FAD-955D-280C3D104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9" name="Picture 228">
            <a:extLst>
              <a:ext uri="{FF2B5EF4-FFF2-40B4-BE49-F238E27FC236}">
                <a16:creationId xmlns:a16="http://schemas.microsoft.com/office/drawing/2014/main" id="{E228037F-2EF2-4A1A-8D1D-D08F2C98A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231" name="Rectangle 230">
            <a:extLst>
              <a:ext uri="{FF2B5EF4-FFF2-40B4-BE49-F238E27FC236}">
                <a16:creationId xmlns:a16="http://schemas.microsoft.com/office/drawing/2014/main" id="{0AB11C2E-6CA2-4822-BF14-C1C9A6BC6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38B3A2B2-7BBB-4E52-8C30-BE2A6F34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3719321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510240" y="564921"/>
            <a:ext cx="3102093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 fontScale="90000"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rgbClr val="EB008B"/>
              </a:buClr>
              <a:buSzPts val="3000"/>
            </a:pPr>
            <a:r>
              <a:rPr lang="en-US" sz="1800" dirty="0"/>
              <a:t>UACs Lengua y comunicación I </a:t>
            </a:r>
            <a:br>
              <a:rPr lang="en-US" sz="1800" dirty="0"/>
            </a:br>
            <a:r>
              <a:rPr lang="en-US" sz="1800" dirty="0"/>
              <a:t>16 </a:t>
            </a:r>
            <a:r>
              <a:rPr lang="en-US" sz="1800" dirty="0" err="1"/>
              <a:t>progresiones</a:t>
            </a:r>
            <a:endParaRPr lang="en-US" sz="1800" dirty="0"/>
          </a:p>
        </p:txBody>
      </p:sp>
      <p:pic>
        <p:nvPicPr>
          <p:cNvPr id="235" name="Picture 234">
            <a:extLst>
              <a:ext uri="{FF2B5EF4-FFF2-40B4-BE49-F238E27FC236}">
                <a16:creationId xmlns:a16="http://schemas.microsoft.com/office/drawing/2014/main" id="{FFF756FE-278B-4106-BB2E-DB87CF02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3717036" cy="149841"/>
          </a:xfrm>
          <a:prstGeom prst="rect">
            <a:avLst/>
          </a:prstGeom>
        </p:spPr>
      </p:pic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510240" y="1752654"/>
            <a:ext cx="2742217" cy="269948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0" lvl="0" indent="-228600" defTabSz="914400">
              <a:spcBef>
                <a:spcPts val="1600"/>
              </a:spcBef>
              <a:spcAft>
                <a:spcPts val="1600"/>
              </a:spcAft>
              <a:buSzPts val="1800"/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09D6A950-3339-40EB-8972-64F44542D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7067" y="482096"/>
            <a:ext cx="4704491" cy="418134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EB1DA6F-2A98-DFF3-242D-3170025C3B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600400"/>
              </p:ext>
            </p:extLst>
          </p:nvPr>
        </p:nvGraphicFramePr>
        <p:xfrm>
          <a:off x="3954685" y="621506"/>
          <a:ext cx="4524946" cy="3830635"/>
        </p:xfrm>
        <a:graphic>
          <a:graphicData uri="http://schemas.openxmlformats.org/drawingml/2006/table">
            <a:tbl>
              <a:tblPr firstRow="1" firstCol="1" bandRow="1">
                <a:tableStyleId>{498F6F31-0448-431E-B6F6-D5C3344D2A53}</a:tableStyleId>
              </a:tblPr>
              <a:tblGrid>
                <a:gridCol w="4524946">
                  <a:extLst>
                    <a:ext uri="{9D8B030D-6E8A-4147-A177-3AD203B41FA5}">
                      <a16:colId xmlns:a16="http://schemas.microsoft.com/office/drawing/2014/main" val="174774013"/>
                    </a:ext>
                  </a:extLst>
                </a:gridCol>
              </a:tblGrid>
              <a:tr h="3951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9. Identifica las relaciones lógicas o argumentales entre las ideas principales y secundarias para reconocer la composición interna del texto y la información accesoria para suprimir el contenido menos relevante.</a:t>
                      </a:r>
                      <a:endParaRPr lang="es-MX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88" marR="36088" marT="0" marB="0"/>
                </a:tc>
                <a:extLst>
                  <a:ext uri="{0D108BD9-81ED-4DB2-BD59-A6C34878D82A}">
                    <a16:rowId xmlns:a16="http://schemas.microsoft.com/office/drawing/2014/main" val="3857496478"/>
                  </a:ext>
                </a:extLst>
              </a:tr>
              <a:tr h="6629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10. Agrupa los temas e ideas principales del texto previo a la composición del resumen y relato simple a través de un mapa semántico o mental para visualizar la clasificación de las ideas con base en su jerarquización. El mapa semántico o mental es una herramienta y una técnica que permite la representación gráfica de las relaciones significativas de un conjunto de información.</a:t>
                      </a:r>
                      <a:endParaRPr lang="es-MX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88" marR="36088" marT="0" marB="0"/>
                </a:tc>
                <a:extLst>
                  <a:ext uri="{0D108BD9-81ED-4DB2-BD59-A6C34878D82A}">
                    <a16:rowId xmlns:a16="http://schemas.microsoft.com/office/drawing/2014/main" val="111294304"/>
                  </a:ext>
                </a:extLst>
              </a:tr>
              <a:tr h="2611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11. Identifica diversos elementos del diseño de personajes para comprender su papel como forma de incluir el tratamiento de contenidos en la literatura.</a:t>
                      </a:r>
                      <a:endParaRPr lang="es-MX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88" marR="36088" marT="0" marB="0"/>
                </a:tc>
                <a:extLst>
                  <a:ext uri="{0D108BD9-81ED-4DB2-BD59-A6C34878D82A}">
                    <a16:rowId xmlns:a16="http://schemas.microsoft.com/office/drawing/2014/main" val="3902798683"/>
                  </a:ext>
                </a:extLst>
              </a:tr>
              <a:tr h="5290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12. Realiza la composición del resumen y relato simple del texto para aplicar los conocimientos aprendidos. El proceso del resumen y relato simple comienza con una operación de comprensión de lectura, con miras a la producción de un texto nuevo.</a:t>
                      </a:r>
                      <a:endParaRPr lang="es-MX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88" marR="36088" marT="0" marB="0"/>
                </a:tc>
                <a:extLst>
                  <a:ext uri="{0D108BD9-81ED-4DB2-BD59-A6C34878D82A}">
                    <a16:rowId xmlns:a16="http://schemas.microsoft.com/office/drawing/2014/main" val="3731745363"/>
                  </a:ext>
                </a:extLst>
              </a:tr>
              <a:tr h="3951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13. Distingue qué es la lengua oral y sus características específicas para comprender sus particularidades. Una de las nociones fundamentales es la diferencia entre el habla y la escritura como objetos de aprendizaje.</a:t>
                      </a:r>
                      <a:endParaRPr lang="es-MX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88" marR="36088" marT="0" marB="0"/>
                </a:tc>
                <a:extLst>
                  <a:ext uri="{0D108BD9-81ED-4DB2-BD59-A6C34878D82A}">
                    <a16:rowId xmlns:a16="http://schemas.microsoft.com/office/drawing/2014/main" val="3263764610"/>
                  </a:ext>
                </a:extLst>
              </a:tr>
              <a:tr h="6629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14. Incorpora apoyos visuales, gráficos y elementos no verbales en la comunicación oral y escrita para comprender la forma en que debe enfatizarse e ilustrarse la información de la presentación. Los recursos visuales y gráficos son apoyos que ayudan a recordar, enfatizar, ilustrar y precisar la información que forma parte de una presentación oral.</a:t>
                      </a:r>
                      <a:endParaRPr lang="es-MX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88" marR="36088" marT="0" marB="0"/>
                </a:tc>
                <a:extLst>
                  <a:ext uri="{0D108BD9-81ED-4DB2-BD59-A6C34878D82A}">
                    <a16:rowId xmlns:a16="http://schemas.microsoft.com/office/drawing/2014/main" val="1278027002"/>
                  </a:ext>
                </a:extLst>
              </a:tr>
              <a:tr h="3951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15. Identifica diversos elementos de la ubicación, ámbito y trama literarias para comprender su papel como forma de incluir el tratamiento de contenidos en la literatura.</a:t>
                      </a:r>
                      <a:endParaRPr lang="es-MX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88" marR="36088" marT="0" marB="0"/>
                </a:tc>
                <a:extLst>
                  <a:ext uri="{0D108BD9-81ED-4DB2-BD59-A6C34878D82A}">
                    <a16:rowId xmlns:a16="http://schemas.microsoft.com/office/drawing/2014/main" val="2967354015"/>
                  </a:ext>
                </a:extLst>
              </a:tr>
              <a:tr h="5290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16. Realiza la exposición oral formal del resumen y relato simple para explicar y compartir su conocimiento y participa en una conversación sobre temas extraídos de textos o fuentes de información para intercambiar puntos de vista sobre el texto estudiado.</a:t>
                      </a:r>
                      <a:endParaRPr lang="es-MX" sz="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88" marR="36088" marT="0" marB="0"/>
                </a:tc>
                <a:extLst>
                  <a:ext uri="{0D108BD9-81ED-4DB2-BD59-A6C34878D82A}">
                    <a16:rowId xmlns:a16="http://schemas.microsoft.com/office/drawing/2014/main" val="2861482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587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7" name="breeze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Picture 216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19" name="Picture 218">
            <a:extLst>
              <a:ext uri="{FF2B5EF4-FFF2-40B4-BE49-F238E27FC236}">
                <a16:creationId xmlns:a16="http://schemas.microsoft.com/office/drawing/2014/main" id="{7B1BCBEC-C5E7-469F-92CF-05506BB6E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21" name="Picture 220">
            <a:extLst>
              <a:ext uri="{FF2B5EF4-FFF2-40B4-BE49-F238E27FC236}">
                <a16:creationId xmlns:a16="http://schemas.microsoft.com/office/drawing/2014/main" id="{2A078177-9A72-44C2-BDC1-C1F346162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23" name="Rectangle 222">
            <a:extLst>
              <a:ext uri="{FF2B5EF4-FFF2-40B4-BE49-F238E27FC236}">
                <a16:creationId xmlns:a16="http://schemas.microsoft.com/office/drawing/2014/main" id="{D1ECADA1-6568-4D5A-A631-CFD876893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681D3C41-CC87-4DF9-A716-CDF0E23D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 useBgFill="1">
        <p:nvSpPr>
          <p:cNvPr id="227" name="Rectangle 226">
            <a:extLst>
              <a:ext uri="{FF2B5EF4-FFF2-40B4-BE49-F238E27FC236}">
                <a16:creationId xmlns:a16="http://schemas.microsoft.com/office/drawing/2014/main" id="{1395ACAC-577D-4FAD-955D-280C3D104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9" name="Picture 228">
            <a:extLst>
              <a:ext uri="{FF2B5EF4-FFF2-40B4-BE49-F238E27FC236}">
                <a16:creationId xmlns:a16="http://schemas.microsoft.com/office/drawing/2014/main" id="{E228037F-2EF2-4A1A-8D1D-D08F2C98A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231" name="Rectangle 230">
            <a:extLst>
              <a:ext uri="{FF2B5EF4-FFF2-40B4-BE49-F238E27FC236}">
                <a16:creationId xmlns:a16="http://schemas.microsoft.com/office/drawing/2014/main" id="{0AB11C2E-6CA2-4822-BF14-C1C9A6BC6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38B3A2B2-7BBB-4E52-8C30-BE2A6F34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3719321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510240" y="564921"/>
            <a:ext cx="3102093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 fontScale="90000"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rgbClr val="EB008B"/>
              </a:buClr>
              <a:buSzPts val="3000"/>
            </a:pPr>
            <a:r>
              <a:rPr lang="en-US" sz="1800" dirty="0"/>
              <a:t>UACs Lengua y comunicación I </a:t>
            </a:r>
            <a:br>
              <a:rPr lang="en-US" sz="1800" dirty="0"/>
            </a:br>
            <a:r>
              <a:rPr lang="en-US" sz="1800" dirty="0" err="1"/>
              <a:t>Categorías</a:t>
            </a:r>
            <a:r>
              <a:rPr lang="en-US" sz="1800" dirty="0"/>
              <a:t> y subcategorías</a:t>
            </a:r>
          </a:p>
        </p:txBody>
      </p:sp>
      <p:pic>
        <p:nvPicPr>
          <p:cNvPr id="235" name="Picture 234">
            <a:extLst>
              <a:ext uri="{FF2B5EF4-FFF2-40B4-BE49-F238E27FC236}">
                <a16:creationId xmlns:a16="http://schemas.microsoft.com/office/drawing/2014/main" id="{FFF756FE-278B-4106-BB2E-DB87CF02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3717036" cy="149841"/>
          </a:xfrm>
          <a:prstGeom prst="rect">
            <a:avLst/>
          </a:prstGeom>
        </p:spPr>
      </p:pic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510240" y="1752654"/>
            <a:ext cx="2742217" cy="269948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0" lvl="0" indent="-228600" defTabSz="914400">
              <a:spcBef>
                <a:spcPts val="1600"/>
              </a:spcBef>
              <a:spcAft>
                <a:spcPts val="1600"/>
              </a:spcAft>
              <a:buSzPts val="1800"/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09D6A950-3339-40EB-8972-64F44542D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7067" y="482096"/>
            <a:ext cx="4704491" cy="418134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3D78308-3A1E-07C5-79FB-2E95C4097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468849"/>
              </p:ext>
            </p:extLst>
          </p:nvPr>
        </p:nvGraphicFramePr>
        <p:xfrm>
          <a:off x="4227276" y="725714"/>
          <a:ext cx="4078858" cy="3664857"/>
        </p:xfrm>
        <a:graphic>
          <a:graphicData uri="http://schemas.openxmlformats.org/drawingml/2006/table">
            <a:tbl>
              <a:tblPr firstRow="1" firstCol="1" bandRow="1">
                <a:tableStyleId>{498F6F31-0448-431E-B6F6-D5C3344D2A53}</a:tableStyleId>
              </a:tblPr>
              <a:tblGrid>
                <a:gridCol w="952719">
                  <a:extLst>
                    <a:ext uri="{9D8B030D-6E8A-4147-A177-3AD203B41FA5}">
                      <a16:colId xmlns:a16="http://schemas.microsoft.com/office/drawing/2014/main" val="1847891605"/>
                    </a:ext>
                  </a:extLst>
                </a:gridCol>
                <a:gridCol w="974435">
                  <a:extLst>
                    <a:ext uri="{9D8B030D-6E8A-4147-A177-3AD203B41FA5}">
                      <a16:colId xmlns:a16="http://schemas.microsoft.com/office/drawing/2014/main" val="3457027660"/>
                    </a:ext>
                  </a:extLst>
                </a:gridCol>
                <a:gridCol w="1094565">
                  <a:extLst>
                    <a:ext uri="{9D8B030D-6E8A-4147-A177-3AD203B41FA5}">
                      <a16:colId xmlns:a16="http://schemas.microsoft.com/office/drawing/2014/main" val="4105036458"/>
                    </a:ext>
                  </a:extLst>
                </a:gridCol>
                <a:gridCol w="1057139">
                  <a:extLst>
                    <a:ext uri="{9D8B030D-6E8A-4147-A177-3AD203B41FA5}">
                      <a16:colId xmlns:a16="http://schemas.microsoft.com/office/drawing/2014/main" val="1257844120"/>
                    </a:ext>
                  </a:extLst>
                </a:gridCol>
              </a:tblGrid>
              <a:tr h="8828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Atender y entender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 </a:t>
                      </a:r>
                      <a:endParaRPr lang="es-MX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30" marR="4123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La exploración del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mundo a través de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la lectura</a:t>
                      </a:r>
                      <a:endParaRPr lang="es-MX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30" marR="4123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La expresión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verbal, visual 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gráfica de las ideas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 </a:t>
                      </a:r>
                      <a:endParaRPr lang="es-MX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30" marR="4123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Indagar y compartir como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vehículos del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cambio</a:t>
                      </a:r>
                      <a:endParaRPr lang="es-MX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30" marR="41230" marT="0" marB="0"/>
                </a:tc>
                <a:extLst>
                  <a:ext uri="{0D108BD9-81ED-4DB2-BD59-A6C34878D82A}">
                    <a16:rowId xmlns:a16="http://schemas.microsoft.com/office/drawing/2014/main" val="2219237040"/>
                  </a:ext>
                </a:extLst>
              </a:tr>
              <a:tr h="12669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Subcategorías</a:t>
                      </a:r>
                      <a:endParaRPr lang="es-MX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30" marR="4123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493863"/>
                  </a:ext>
                </a:extLst>
              </a:tr>
              <a:tr h="16390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 dirty="0">
                          <a:effectLst/>
                        </a:rPr>
                        <a:t>La amplitud de la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 dirty="0">
                          <a:effectLst/>
                        </a:rPr>
                        <a:t>receptividad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 dirty="0">
                          <a:effectLst/>
                        </a:rPr>
                        <a:t> </a:t>
                      </a:r>
                      <a:endParaRPr lang="es-MX" sz="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30" marR="4123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El acceso a la cultura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por medio de la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lectura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 </a:t>
                      </a:r>
                      <a:endParaRPr lang="es-MX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30" marR="4123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La discriminación,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selección,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organización 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composición de la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información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contenida en el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mensaje</a:t>
                      </a:r>
                      <a:endParaRPr lang="es-MX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30" marR="4123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La investigación para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encontrar respuestas</a:t>
                      </a:r>
                      <a:endParaRPr lang="es-MX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30" marR="41230" marT="0" marB="0"/>
                </a:tc>
                <a:extLst>
                  <a:ext uri="{0D108BD9-81ED-4DB2-BD59-A6C34878D82A}">
                    <a16:rowId xmlns:a16="http://schemas.microsoft.com/office/drawing/2014/main" val="3283253800"/>
                  </a:ext>
                </a:extLst>
              </a:tr>
              <a:tr h="10162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La incorporación,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valoración 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resignificación de la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información</a:t>
                      </a:r>
                      <a:endParaRPr lang="es-MX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30" marR="4123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El deleite de la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lectura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 </a:t>
                      </a:r>
                      <a:endParaRPr lang="es-MX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30" marR="4123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El uso apropiado del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>
                          <a:effectLst/>
                        </a:rPr>
                        <a:t>código</a:t>
                      </a:r>
                      <a:endParaRPr lang="es-MX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30" marR="4123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 dirty="0">
                          <a:effectLst/>
                        </a:rPr>
                        <a:t>La construcción de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kern="100" dirty="0">
                          <a:effectLst/>
                        </a:rPr>
                        <a:t>nuevo conocimiento</a:t>
                      </a:r>
                      <a:endParaRPr lang="es-MX" sz="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30" marR="41230" marT="0" marB="0"/>
                </a:tc>
                <a:extLst>
                  <a:ext uri="{0D108BD9-81ED-4DB2-BD59-A6C34878D82A}">
                    <a16:rowId xmlns:a16="http://schemas.microsoft.com/office/drawing/2014/main" val="1837059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585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7" name="breeze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Picture 216">
            <a:extLst>
              <a:ext uri="{FF2B5EF4-FFF2-40B4-BE49-F238E27FC236}">
                <a16:creationId xmlns:a16="http://schemas.microsoft.com/office/drawing/2014/main" id="{9B9C2B48-3899-4B1D-B526-C35DFD16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19" name="Picture 218">
            <a:extLst>
              <a:ext uri="{FF2B5EF4-FFF2-40B4-BE49-F238E27FC236}">
                <a16:creationId xmlns:a16="http://schemas.microsoft.com/office/drawing/2014/main" id="{7B1BCBEC-C5E7-469F-92CF-05506BB6E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21" name="Picture 220">
            <a:extLst>
              <a:ext uri="{FF2B5EF4-FFF2-40B4-BE49-F238E27FC236}">
                <a16:creationId xmlns:a16="http://schemas.microsoft.com/office/drawing/2014/main" id="{2A078177-9A72-44C2-BDC1-C1F346162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23" name="Rectangle 222">
            <a:extLst>
              <a:ext uri="{FF2B5EF4-FFF2-40B4-BE49-F238E27FC236}">
                <a16:creationId xmlns:a16="http://schemas.microsoft.com/office/drawing/2014/main" id="{D1ECADA1-6568-4D5A-A631-CFD876893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681D3C41-CC87-4DF9-A716-CDF0E23D2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 useBgFill="1">
        <p:nvSpPr>
          <p:cNvPr id="227" name="Rectangle 226">
            <a:extLst>
              <a:ext uri="{FF2B5EF4-FFF2-40B4-BE49-F238E27FC236}">
                <a16:creationId xmlns:a16="http://schemas.microsoft.com/office/drawing/2014/main" id="{1395ACAC-577D-4FAD-955D-280C3D104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9" name="Picture 228">
            <a:extLst>
              <a:ext uri="{FF2B5EF4-FFF2-40B4-BE49-F238E27FC236}">
                <a16:creationId xmlns:a16="http://schemas.microsoft.com/office/drawing/2014/main" id="{E228037F-2EF2-4A1A-8D1D-D08F2C98A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231" name="Rectangle 230">
            <a:extLst>
              <a:ext uri="{FF2B5EF4-FFF2-40B4-BE49-F238E27FC236}">
                <a16:creationId xmlns:a16="http://schemas.microsoft.com/office/drawing/2014/main" id="{0AB11C2E-6CA2-4822-BF14-C1C9A6BC6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38B3A2B2-7BBB-4E52-8C30-BE2A6F34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3719321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92870" y="564921"/>
            <a:ext cx="3519464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rgbClr val="EB008B"/>
              </a:buClr>
              <a:buSzPts val="3000"/>
            </a:pPr>
            <a:r>
              <a:rPr lang="en-US" sz="1800" dirty="0"/>
              <a:t>UACs Lengua y comunicación I </a:t>
            </a:r>
            <a:br>
              <a:rPr lang="en-US" sz="1800" dirty="0"/>
            </a:br>
            <a:r>
              <a:rPr lang="en-US" sz="1800" dirty="0"/>
              <a:t>       Metas de aprendizaje</a:t>
            </a:r>
          </a:p>
        </p:txBody>
      </p:sp>
      <p:pic>
        <p:nvPicPr>
          <p:cNvPr id="235" name="Picture 234">
            <a:extLst>
              <a:ext uri="{FF2B5EF4-FFF2-40B4-BE49-F238E27FC236}">
                <a16:creationId xmlns:a16="http://schemas.microsoft.com/office/drawing/2014/main" id="{FFF756FE-278B-4106-BB2E-DB87CF02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3717036" cy="149841"/>
          </a:xfrm>
          <a:prstGeom prst="rect">
            <a:avLst/>
          </a:prstGeom>
        </p:spPr>
      </p:pic>
      <p:sp>
        <p:nvSpPr>
          <p:cNvPr id="237" name="Rectangle 236">
            <a:extLst>
              <a:ext uri="{FF2B5EF4-FFF2-40B4-BE49-F238E27FC236}">
                <a16:creationId xmlns:a16="http://schemas.microsoft.com/office/drawing/2014/main" id="{09D6A950-3339-40EB-8972-64F44542D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7067" y="482096"/>
            <a:ext cx="4704491" cy="418134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BC47661-6798-E344-6ECA-7653524D1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773091"/>
              </p:ext>
            </p:extLst>
          </p:nvPr>
        </p:nvGraphicFramePr>
        <p:xfrm>
          <a:off x="4090108" y="616068"/>
          <a:ext cx="4543651" cy="3663427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{35758FB7-9AC5-4552-8A53-C91805E547FA}</a:tableStyleId>
              </a:tblPr>
              <a:tblGrid>
                <a:gridCol w="1139424">
                  <a:extLst>
                    <a:ext uri="{9D8B030D-6E8A-4147-A177-3AD203B41FA5}">
                      <a16:colId xmlns:a16="http://schemas.microsoft.com/office/drawing/2014/main" val="872515759"/>
                    </a:ext>
                  </a:extLst>
                </a:gridCol>
                <a:gridCol w="1279894">
                  <a:extLst>
                    <a:ext uri="{9D8B030D-6E8A-4147-A177-3AD203B41FA5}">
                      <a16:colId xmlns:a16="http://schemas.microsoft.com/office/drawing/2014/main" val="116677553"/>
                    </a:ext>
                  </a:extLst>
                </a:gridCol>
                <a:gridCol w="1236133">
                  <a:extLst>
                    <a:ext uri="{9D8B030D-6E8A-4147-A177-3AD203B41FA5}">
                      <a16:colId xmlns:a16="http://schemas.microsoft.com/office/drawing/2014/main" val="1345114845"/>
                    </a:ext>
                  </a:extLst>
                </a:gridCol>
                <a:gridCol w="888200">
                  <a:extLst>
                    <a:ext uri="{9D8B030D-6E8A-4147-A177-3AD203B41FA5}">
                      <a16:colId xmlns:a16="http://schemas.microsoft.com/office/drawing/2014/main" val="863995150"/>
                    </a:ext>
                  </a:extLst>
                </a:gridCol>
              </a:tblGrid>
              <a:tr h="4433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Metas de Aprendizaje</a:t>
                      </a:r>
                      <a:endParaRPr lang="es-MX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108939"/>
                  </a:ext>
                </a:extLst>
              </a:tr>
              <a:tr h="35704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Sintetiza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información de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diversos tipos de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textos para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comprender su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intención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comunicativa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respecto de sus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intereses y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necesidades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académicas,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personales y sociales.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>
                          <a:effectLst/>
                        </a:rPr>
                        <a:t> </a:t>
                      </a:r>
                      <a:endParaRPr lang="es-MX" sz="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Elabora una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composición y ajusta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el código de emisión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del mensaje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respecto de la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intención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comunicativa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académica, personal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o social y su marco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de referencia local.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 </a:t>
                      </a:r>
                      <a:endParaRPr lang="es-MX" sz="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Organiza y sintetiza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información de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diversas fuentes,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vinculada con la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situación, fenómeno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o problemática para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obtener un resultado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o solución con base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en uno o varios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mecanismos de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verificación que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correspondan con el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tipo de investigación.</a:t>
                      </a:r>
                      <a:endParaRPr lang="es-MX" sz="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600" kern="100" dirty="0">
                          <a:effectLst/>
                        </a:rPr>
                        <a:t> </a:t>
                      </a:r>
                      <a:endParaRPr lang="es-MX" sz="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3658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391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7" name="breeze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3000"/>
              <a:buFont typeface="Trebuchet MS"/>
              <a:buNone/>
            </a:pPr>
            <a:r>
              <a:rPr lang="en" sz="2800">
                <a:solidFill>
                  <a:srgbClr val="741B47"/>
                </a:solidFill>
              </a:rPr>
              <a:t>Metodología de trabajo, Acuerdos y Organización</a:t>
            </a:r>
            <a:endParaRPr sz="2800">
              <a:solidFill>
                <a:srgbClr val="741B47"/>
              </a:solidFill>
            </a:endParaRPr>
          </a:p>
        </p:txBody>
      </p:sp>
      <p:sp>
        <p:nvSpPr>
          <p:cNvPr id="253" name="Google Shape;253;p15"/>
          <p:cNvSpPr txBox="1">
            <a:spLocks noGrp="1"/>
          </p:cNvSpPr>
          <p:nvPr>
            <p:ph type="body" idx="1"/>
          </p:nvPr>
        </p:nvSpPr>
        <p:spPr>
          <a:xfrm>
            <a:off x="-100" y="548175"/>
            <a:ext cx="9144000" cy="45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 b="1">
                <a:solidFill>
                  <a:srgbClr val="0000FF"/>
                </a:solidFill>
              </a:rPr>
              <a:t>Actívate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254" name="Google Shape;254;p15"/>
          <p:cNvSpPr/>
          <p:nvPr/>
        </p:nvSpPr>
        <p:spPr>
          <a:xfrm>
            <a:off x="-100" y="923000"/>
            <a:ext cx="3834600" cy="394020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Acuerdos del grupo para convivir y lograr un excelente desempeño</a:t>
            </a:r>
            <a:endParaRPr sz="2400" b="1" i="0" u="none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5"/>
          <p:cNvSpPr/>
          <p:nvPr/>
        </p:nvSpPr>
        <p:spPr>
          <a:xfrm>
            <a:off x="3738275" y="594900"/>
            <a:ext cx="5340600" cy="4558500"/>
          </a:xfrm>
          <a:prstGeom prst="heart">
            <a:avLst/>
          </a:prstGeom>
          <a:solidFill>
            <a:srgbClr val="0070C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Estrategias de aprendizaje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Esquemas, debates, Foros, Entrevistas, Trabajo de campo, concursos, lecturas reflexivas, sociodrama, teatro,  etc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4" name="breeze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6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6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3000"/>
              <a:buFont typeface="Trebuchet MS"/>
              <a:buNone/>
            </a:pPr>
            <a:r>
              <a:rPr lang="en" sz="3000">
                <a:solidFill>
                  <a:srgbClr val="741B47"/>
                </a:solidFill>
              </a:rPr>
              <a:t>Metodología de trabajo, Acuerdos y Organización</a:t>
            </a:r>
            <a:endParaRPr sz="3000">
              <a:solidFill>
                <a:srgbClr val="741B47"/>
              </a:solidFill>
            </a:endParaRPr>
          </a:p>
        </p:txBody>
      </p:sp>
      <p:sp>
        <p:nvSpPr>
          <p:cNvPr id="261" name="Google Shape;261;p16"/>
          <p:cNvSpPr txBox="1">
            <a:spLocks noGrp="1"/>
          </p:cNvSpPr>
          <p:nvPr>
            <p:ph type="body" idx="1"/>
          </p:nvPr>
        </p:nvSpPr>
        <p:spPr>
          <a:xfrm>
            <a:off x="0" y="524850"/>
            <a:ext cx="9144000" cy="46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      </a:t>
            </a:r>
            <a:endParaRPr/>
          </a:p>
        </p:txBody>
      </p:sp>
      <p:sp>
        <p:nvSpPr>
          <p:cNvPr id="262" name="Google Shape;262;p16"/>
          <p:cNvSpPr/>
          <p:nvPr/>
        </p:nvSpPr>
        <p:spPr>
          <a:xfrm>
            <a:off x="0" y="653100"/>
            <a:ext cx="3895500" cy="4362000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FF"/>
              </a:solidFill>
              <a:highlight>
                <a:srgbClr val="000080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" sz="1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aterial de apoyo y didáctico: Libro de texto,  libreta profesional, revistas, recortes, dibujos, plumones,colores, diurex,hojas de         colores, etc.</a:t>
            </a:r>
            <a:endParaRPr sz="1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16"/>
          <p:cNvSpPr/>
          <p:nvPr/>
        </p:nvSpPr>
        <p:spPr>
          <a:xfrm>
            <a:off x="3714975" y="916650"/>
            <a:ext cx="5409300" cy="3854700"/>
          </a:xfrm>
          <a:prstGeom prst="heart">
            <a:avLst/>
          </a:prstGeom>
          <a:solidFill>
            <a:srgbClr val="C0000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Ambientación en el grupo</a:t>
            </a:r>
            <a:r>
              <a:rPr lang="en" sz="1800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800" b="0" i="0" u="none" strike="noStrike" cap="none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Adornar el salón, limpieza en el aula, ordenar las butacas, frases alusivas al día, repasar los acuerdos, responder la bitácora, participar en concursos y actividades de nuestra institución y nación, </a:t>
            </a:r>
            <a:endParaRPr sz="18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          etc.</a:t>
            </a:r>
            <a:endParaRPr sz="18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4" name="breeze.wav"/>
          </p:stSnd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7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41B47"/>
              </a:buClr>
              <a:buSzPts val="3000"/>
              <a:buFont typeface="Trebuchet MS"/>
              <a:buNone/>
            </a:pPr>
            <a:r>
              <a:rPr lang="en" sz="3000">
                <a:solidFill>
                  <a:srgbClr val="741B47"/>
                </a:solidFill>
              </a:rPr>
              <a:t>Metodología de trabajo, Acuerdos y Organización</a:t>
            </a:r>
            <a:endParaRPr sz="3000">
              <a:solidFill>
                <a:srgbClr val="741B47"/>
              </a:solidFill>
            </a:endParaRPr>
          </a:p>
        </p:txBody>
      </p:sp>
      <p:sp>
        <p:nvSpPr>
          <p:cNvPr id="269" name="Google Shape;269;p17"/>
          <p:cNvSpPr txBox="1">
            <a:spLocks noGrp="1"/>
          </p:cNvSpPr>
          <p:nvPr>
            <p:ph type="body" idx="1"/>
          </p:nvPr>
        </p:nvSpPr>
        <p:spPr>
          <a:xfrm>
            <a:off x="457200" y="571500"/>
            <a:ext cx="8686800" cy="45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    </a:t>
            </a:r>
            <a:endParaRPr/>
          </a:p>
        </p:txBody>
      </p:sp>
      <p:sp>
        <p:nvSpPr>
          <p:cNvPr id="270" name="Google Shape;270;p17"/>
          <p:cNvSpPr/>
          <p:nvPr/>
        </p:nvSpPr>
        <p:spPr>
          <a:xfrm>
            <a:off x="0" y="676475"/>
            <a:ext cx="4106100" cy="4259100"/>
          </a:xfrm>
          <a:prstGeom prst="smileyFace">
            <a:avLst>
              <a:gd name="adj" fmla="val 4653"/>
            </a:avLst>
          </a:prstGeom>
          <a:solidFill>
            <a:schemeClr val="accent2">
              <a:lumMod val="75000"/>
            </a:schemeClr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8520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8520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8520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8520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1" i="0" u="none" strike="noStrike" cap="none" dirty="0">
                <a:solidFill>
                  <a:srgbClr val="85200C"/>
                </a:solidFill>
                <a:latin typeface="Arial"/>
                <a:ea typeface="Arial"/>
                <a:cs typeface="Arial"/>
                <a:sym typeface="Arial"/>
              </a:rPr>
              <a:t>Tipos o formas de evaluación:</a:t>
            </a:r>
            <a:endParaRPr sz="2400" b="1" i="0" u="none" strike="noStrike" cap="none" dirty="0">
              <a:solidFill>
                <a:srgbClr val="85200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0" i="0" u="none" strike="noStrike" cap="none" dirty="0">
                <a:solidFill>
                  <a:srgbClr val="85200C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" sz="2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Diagnóstostica</a:t>
            </a:r>
            <a:endParaRPr sz="24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- Formativa</a:t>
            </a:r>
            <a:endParaRPr sz="24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- Sumativa</a:t>
            </a:r>
            <a:endParaRPr sz="24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E0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17"/>
          <p:cNvSpPr/>
          <p:nvPr/>
        </p:nvSpPr>
        <p:spPr>
          <a:xfrm>
            <a:off x="3721200" y="932713"/>
            <a:ext cx="5111100" cy="4209900"/>
          </a:xfrm>
          <a:prstGeom prst="heart">
            <a:avLst/>
          </a:prstGeom>
          <a:solidFill>
            <a:srgbClr val="3D85C6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1" i="0" u="none" strike="noStrike" cap="none" dirty="0">
                <a:solidFill>
                  <a:srgbClr val="171717"/>
                </a:solidFill>
                <a:latin typeface="Arial"/>
                <a:ea typeface="Arial"/>
                <a:cs typeface="Arial"/>
                <a:sym typeface="Arial"/>
              </a:rPr>
              <a:t>Acciones o tipos de evaluación según el agente:</a:t>
            </a:r>
            <a:endParaRPr sz="2400" b="1" i="0" u="none" strike="noStrike" cap="none" dirty="0">
              <a:solidFill>
                <a:srgbClr val="17171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 dirty="0">
                <a:solidFill>
                  <a:srgbClr val="0090DA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" sz="1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Heteroevaluación(Docente)</a:t>
            </a:r>
            <a:endParaRPr sz="14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- Coevaluación </a:t>
            </a:r>
            <a:r>
              <a:rPr lang="en" sz="1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 entre pares)</a:t>
            </a:r>
            <a:endParaRPr sz="14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-Autoevaluación ( reflexión             </a:t>
            </a:r>
            <a:endParaRPr sz="14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individual).</a:t>
            </a:r>
            <a:endParaRPr sz="14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4" name="breeze.wav"/>
          </p:stSnd>
        </p:sndAc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Picture 282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85" name="Picture 284">
            <a:extLst>
              <a:ext uri="{FF2B5EF4-FFF2-40B4-BE49-F238E27FC236}">
                <a16:creationId xmlns:a16="http://schemas.microsoft.com/office/drawing/2014/main" id="{E4655D52-F2FA-4137-8A31-499A4FE6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87" name="Picture 286">
            <a:extLst>
              <a:ext uri="{FF2B5EF4-FFF2-40B4-BE49-F238E27FC236}">
                <a16:creationId xmlns:a16="http://schemas.microsoft.com/office/drawing/2014/main" id="{8519FA1D-01C2-425F-B9AA-D69B4DD0A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89" name="Rectangle 288">
            <a:extLst>
              <a:ext uri="{FF2B5EF4-FFF2-40B4-BE49-F238E27FC236}">
                <a16:creationId xmlns:a16="http://schemas.microsoft.com/office/drawing/2014/main" id="{DC0D803F-BF83-4194-8691-90B027BD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4316132F-CC4B-4C96-9C75-95DC7CD48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 useBgFill="1">
        <p:nvSpPr>
          <p:cNvPr id="293" name="Rectangle 292">
            <a:extLst>
              <a:ext uri="{FF2B5EF4-FFF2-40B4-BE49-F238E27FC236}">
                <a16:creationId xmlns:a16="http://schemas.microsoft.com/office/drawing/2014/main" id="{F93BE068-EB49-4EE8-B342-7FF888A468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5" name="Picture 294">
            <a:extLst>
              <a:ext uri="{FF2B5EF4-FFF2-40B4-BE49-F238E27FC236}">
                <a16:creationId xmlns:a16="http://schemas.microsoft.com/office/drawing/2014/main" id="{C1B05C9B-60E1-40F3-BB02-7DAF0B1F0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77" name="Google Shape;277;p18"/>
          <p:cNvSpPr txBox="1">
            <a:spLocks noGrp="1"/>
          </p:cNvSpPr>
          <p:nvPr>
            <p:ph type="body" idx="1"/>
          </p:nvPr>
        </p:nvSpPr>
        <p:spPr>
          <a:xfrm>
            <a:off x="482600" y="213852"/>
            <a:ext cx="6243463" cy="2952649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defTabSz="91440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 err="1"/>
              <a:t>Libreta</a:t>
            </a:r>
            <a:r>
              <a:rPr lang="en-US" sz="1400" b="1" dirty="0"/>
              <a:t> de </a:t>
            </a:r>
            <a:r>
              <a:rPr lang="en-US" sz="1400" b="1" dirty="0" err="1"/>
              <a:t>evidencias</a:t>
            </a:r>
            <a:r>
              <a:rPr lang="en-US" sz="1400" b="1" dirty="0"/>
              <a:t> de las </a:t>
            </a:r>
            <a:r>
              <a:rPr lang="en-US" sz="1400" b="1" dirty="0" err="1"/>
              <a:t>progresiones</a:t>
            </a:r>
            <a:r>
              <a:rPr lang="en-US" sz="1400" b="1" dirty="0"/>
              <a:t> 1 a 6.</a:t>
            </a: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sz="1400" b="1" dirty="0"/>
              <a:t>1. </a:t>
            </a:r>
            <a:r>
              <a:rPr lang="en-US" sz="1400" b="1" dirty="0" err="1"/>
              <a:t>Libreta</a:t>
            </a:r>
            <a:r>
              <a:rPr lang="en-US" sz="1400" b="1" dirty="0"/>
              <a:t> con </a:t>
            </a:r>
            <a:r>
              <a:rPr lang="en-US" sz="1400" b="1" dirty="0" err="1"/>
              <a:t>el</a:t>
            </a:r>
            <a:r>
              <a:rPr lang="en-US" sz="1400" b="1" dirty="0"/>
              <a:t> </a:t>
            </a:r>
            <a:r>
              <a:rPr lang="en-US" sz="1400" b="1" dirty="0" err="1"/>
              <a:t>encuadre</a:t>
            </a:r>
            <a:r>
              <a:rPr lang="en-US" sz="1400" b="1" dirty="0"/>
              <a:t>. 20%.  5 al 7 de </a:t>
            </a:r>
            <a:r>
              <a:rPr lang="en-US" sz="1400" b="1" dirty="0" err="1"/>
              <a:t>septiembre</a:t>
            </a:r>
            <a:r>
              <a:rPr lang="en-US" sz="1400" b="1" dirty="0"/>
              <a:t>.</a:t>
            </a: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sz="1400" b="1" dirty="0"/>
              <a:t>2. Ejercicios de las </a:t>
            </a:r>
            <a:r>
              <a:rPr lang="en-US" sz="1400" b="1" dirty="0" err="1"/>
              <a:t>progresiones</a:t>
            </a:r>
            <a:r>
              <a:rPr lang="en-US" sz="1400" b="1" dirty="0"/>
              <a:t> 1 a 6 . 18 al 21 de </a:t>
            </a:r>
            <a:r>
              <a:rPr lang="en-US" sz="1400" b="1" dirty="0" err="1"/>
              <a:t>septiembre</a:t>
            </a:r>
            <a:r>
              <a:rPr lang="en-US" sz="1400" b="1" dirty="0"/>
              <a:t>. 30%</a:t>
            </a: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sz="1400" b="1" dirty="0"/>
              <a:t>3. Reporte de </a:t>
            </a:r>
            <a:r>
              <a:rPr lang="en-US" sz="1400" b="1" dirty="0" err="1"/>
              <a:t>lectura</a:t>
            </a:r>
            <a:r>
              <a:rPr lang="en-US" sz="1400" b="1" dirty="0"/>
              <a:t> mensual y </a:t>
            </a:r>
            <a:r>
              <a:rPr lang="en-US" sz="1400" b="1" dirty="0" err="1"/>
              <a:t>foro</a:t>
            </a:r>
            <a:r>
              <a:rPr lang="en-US" sz="1400" b="1" dirty="0"/>
              <a:t>. 20%  . 1C. 25 </a:t>
            </a:r>
            <a:r>
              <a:rPr lang="en-US" sz="1400" b="1" dirty="0" err="1"/>
              <a:t>sep.</a:t>
            </a:r>
            <a:r>
              <a:rPr lang="en-US" sz="1400" b="1" dirty="0"/>
              <a:t> 1B.26.sep. 1E. 27 </a:t>
            </a:r>
            <a:r>
              <a:rPr lang="en-US" sz="1400" b="1" dirty="0" err="1"/>
              <a:t>sep.</a:t>
            </a:r>
            <a:endParaRPr lang="en-US" sz="1400" b="1" dirty="0"/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sz="1400" b="1" dirty="0"/>
              <a:t>6. Prueba objetiva. Progresión 1 a la 6. 30%. </a:t>
            </a:r>
            <a:r>
              <a:rPr lang="es-MX" sz="1400" b="1" dirty="0"/>
              <a:t>Lunes 2 de octubre. Laboratorio de informática.</a:t>
            </a:r>
            <a:endParaRPr lang="en-US" sz="1400" b="1" dirty="0"/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80C94170-18D0-486D-BF90-C5D8F2465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" y="4657597"/>
            <a:ext cx="6726064" cy="206957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92F0C59B-04F6-4625-98E1-3A5809FD1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3418017"/>
            <a:ext cx="6734003" cy="1245249"/>
          </a:xfrm>
          <a:prstGeom prst="rect">
            <a:avLst/>
          </a:prstGeom>
          <a:solidFill>
            <a:srgbClr val="0D0D0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76" name="Google Shape;276;p18"/>
          <p:cNvSpPr txBox="1">
            <a:spLocks noGrp="1"/>
          </p:cNvSpPr>
          <p:nvPr>
            <p:ph type="title"/>
          </p:nvPr>
        </p:nvSpPr>
        <p:spPr>
          <a:xfrm>
            <a:off x="510240" y="3535645"/>
            <a:ext cx="6097015" cy="983382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2000" dirty="0" err="1">
                <a:solidFill>
                  <a:srgbClr val="FFFFFF"/>
                </a:solidFill>
              </a:rPr>
              <a:t>Criterios</a:t>
            </a:r>
            <a:r>
              <a:rPr lang="en-US" sz="2000" dirty="0">
                <a:solidFill>
                  <a:srgbClr val="FFFFFF"/>
                </a:solidFill>
              </a:rPr>
              <a:t> de </a:t>
            </a:r>
            <a:r>
              <a:rPr lang="en-US" sz="2000" dirty="0" err="1">
                <a:solidFill>
                  <a:srgbClr val="FFFFFF"/>
                </a:solidFill>
              </a:rPr>
              <a:t>Evaluación</a:t>
            </a:r>
            <a:endParaRPr lang="en-US" sz="2000" dirty="0">
              <a:solidFill>
                <a:srgbClr val="FFFFFF"/>
              </a:solidFill>
            </a:endParaRPr>
          </a:p>
          <a:p>
            <a:pPr marL="0" lvl="0" indent="0" algn="r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2000" dirty="0">
                <a:solidFill>
                  <a:srgbClr val="FFFFFF"/>
                </a:solidFill>
              </a:rPr>
              <a:t>1° </a:t>
            </a:r>
            <a:r>
              <a:rPr lang="en-US" sz="2000" dirty="0" err="1">
                <a:solidFill>
                  <a:srgbClr val="FFFFFF"/>
                </a:solidFill>
              </a:rPr>
              <a:t>Periodo</a:t>
            </a:r>
            <a:endParaRPr lang="en-US" sz="2000" dirty="0">
              <a:solidFill>
                <a:srgbClr val="FFFFFF"/>
              </a:solidFill>
            </a:endParaRPr>
          </a:p>
          <a:p>
            <a:pPr marL="0" lvl="0" indent="0" algn="r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2000" dirty="0">
                <a:solidFill>
                  <a:srgbClr val="FFFFFF"/>
                </a:solidFill>
              </a:rPr>
              <a:t>Lengua y comunicación II</a:t>
            </a: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E94F92A3-106C-4644-B506-76132863E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1725" y="4643601"/>
            <a:ext cx="2310214" cy="206956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39D9C4DB-091C-47D0-BDA8-3375FF998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1725" y="3418017"/>
            <a:ext cx="2307832" cy="12452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78" name="Google Shape;278;p18"/>
          <p:cNvSpPr txBox="1"/>
          <p:nvPr/>
        </p:nvSpPr>
        <p:spPr>
          <a:xfrm>
            <a:off x="10374725" y="2993975"/>
            <a:ext cx="6317100" cy="7371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9" name="breeze.wav"/>
          </p:stSnd>
        </p:sndAc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Picture 282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85" name="Picture 284">
            <a:extLst>
              <a:ext uri="{FF2B5EF4-FFF2-40B4-BE49-F238E27FC236}">
                <a16:creationId xmlns:a16="http://schemas.microsoft.com/office/drawing/2014/main" id="{E4655D52-F2FA-4137-8A31-499A4FE6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87" name="Picture 286">
            <a:extLst>
              <a:ext uri="{FF2B5EF4-FFF2-40B4-BE49-F238E27FC236}">
                <a16:creationId xmlns:a16="http://schemas.microsoft.com/office/drawing/2014/main" id="{8519FA1D-01C2-425F-B9AA-D69B4DD0A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89" name="Rectangle 288">
            <a:extLst>
              <a:ext uri="{FF2B5EF4-FFF2-40B4-BE49-F238E27FC236}">
                <a16:creationId xmlns:a16="http://schemas.microsoft.com/office/drawing/2014/main" id="{DC0D803F-BF83-4194-8691-90B027BD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4316132F-CC4B-4C96-9C75-95DC7CD48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273E8A9A-DA4B-4F12-9331-219EBE523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61332" y="0"/>
            <a:ext cx="688225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pic>
        <p:nvPicPr>
          <p:cNvPr id="295" name="Picture 294">
            <a:extLst>
              <a:ext uri="{FF2B5EF4-FFF2-40B4-BE49-F238E27FC236}">
                <a16:creationId xmlns:a16="http://schemas.microsoft.com/office/drawing/2014/main" id="{1C4DCE7A-0E46-404B-9E0D-E93DC7B2A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97" name="Rectangle 296">
            <a:extLst>
              <a:ext uri="{FF2B5EF4-FFF2-40B4-BE49-F238E27FC236}">
                <a16:creationId xmlns:a16="http://schemas.microsoft.com/office/drawing/2014/main" id="{ADD673B7-F6B7-43EE-936B-D09F3A337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61332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Google Shape;276;p18"/>
          <p:cNvSpPr txBox="1">
            <a:spLocks noGrp="1"/>
          </p:cNvSpPr>
          <p:nvPr>
            <p:ph type="title"/>
          </p:nvPr>
        </p:nvSpPr>
        <p:spPr>
          <a:xfrm>
            <a:off x="5078136" y="482599"/>
            <a:ext cx="3217832" cy="3904457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3200" dirty="0" err="1">
                <a:solidFill>
                  <a:schemeClr val="accent1"/>
                </a:solidFill>
              </a:rPr>
              <a:t>Criterios</a:t>
            </a:r>
            <a:r>
              <a:rPr lang="en-US" sz="3200" dirty="0">
                <a:solidFill>
                  <a:schemeClr val="accent1"/>
                </a:solidFill>
              </a:rPr>
              <a:t> de </a:t>
            </a:r>
            <a:r>
              <a:rPr lang="en-US" sz="3200" dirty="0" err="1">
                <a:solidFill>
                  <a:schemeClr val="accent1"/>
                </a:solidFill>
              </a:rPr>
              <a:t>Evaluación</a:t>
            </a:r>
            <a:endParaRPr lang="en-US" sz="3200" dirty="0">
              <a:solidFill>
                <a:schemeClr val="accent1"/>
              </a:solidFill>
            </a:endParaRPr>
          </a:p>
          <a:p>
            <a:pPr marL="0" lvl="0" indent="0" algn="r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3200" dirty="0">
                <a:solidFill>
                  <a:schemeClr val="accent1"/>
                </a:solidFill>
              </a:rPr>
              <a:t>2° </a:t>
            </a:r>
            <a:r>
              <a:rPr lang="en-US" sz="3200" dirty="0" err="1">
                <a:solidFill>
                  <a:schemeClr val="accent1"/>
                </a:solidFill>
              </a:rPr>
              <a:t>Periodo</a:t>
            </a:r>
            <a:endParaRPr lang="en-US" sz="3200" dirty="0">
              <a:solidFill>
                <a:schemeClr val="accent1"/>
              </a:solidFill>
            </a:endParaRPr>
          </a:p>
          <a:p>
            <a:pPr marL="0" lvl="0" indent="0" algn="r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3200" dirty="0">
                <a:solidFill>
                  <a:schemeClr val="accent1"/>
                </a:solidFill>
              </a:rPr>
              <a:t>Lengua y comunicación</a:t>
            </a:r>
            <a:br>
              <a:rPr lang="en-US" sz="3200" dirty="0">
                <a:solidFill>
                  <a:schemeClr val="accent1"/>
                </a:solidFill>
              </a:rPr>
            </a:br>
            <a:r>
              <a:rPr lang="en-US" sz="3200" dirty="0">
                <a:solidFill>
                  <a:schemeClr val="accent1"/>
                </a:solidFill>
              </a:rPr>
              <a:t>I</a:t>
            </a:r>
          </a:p>
        </p:txBody>
      </p:sp>
      <p:sp>
        <p:nvSpPr>
          <p:cNvPr id="277" name="Google Shape;277;p18"/>
          <p:cNvSpPr txBox="1">
            <a:spLocks noGrp="1"/>
          </p:cNvSpPr>
          <p:nvPr>
            <p:ph type="body" idx="1"/>
          </p:nvPr>
        </p:nvSpPr>
        <p:spPr>
          <a:xfrm>
            <a:off x="620853" y="376084"/>
            <a:ext cx="4057656" cy="4165830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 err="1"/>
              <a:t>Libreta</a:t>
            </a:r>
            <a:r>
              <a:rPr lang="en-US" sz="1400" b="1" dirty="0"/>
              <a:t> de </a:t>
            </a:r>
            <a:r>
              <a:rPr lang="en-US" sz="1400" b="1" dirty="0" err="1"/>
              <a:t>evidencias</a:t>
            </a:r>
            <a:r>
              <a:rPr lang="en-US" sz="1400" b="1" dirty="0"/>
              <a:t> de las </a:t>
            </a:r>
            <a:r>
              <a:rPr lang="en-US" sz="1400" b="1" dirty="0" err="1"/>
              <a:t>progresiones</a:t>
            </a:r>
            <a:r>
              <a:rPr lang="en-US" sz="1400" b="1" dirty="0"/>
              <a:t> 7 a l a 11. .</a:t>
            </a: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sz="1400" b="1" dirty="0"/>
              <a:t>1. Libro de </a:t>
            </a:r>
            <a:r>
              <a:rPr lang="en-US" sz="1400" b="1" dirty="0" err="1"/>
              <a:t>texto</a:t>
            </a:r>
            <a:r>
              <a:rPr lang="en-US" sz="1400" b="1" dirty="0"/>
              <a:t>. 10%.  23 al 26 de octubre.</a:t>
            </a: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sz="1400" b="1" dirty="0"/>
              <a:t>2. Ejercicios de las </a:t>
            </a:r>
            <a:r>
              <a:rPr lang="en-US" sz="1400" b="1" dirty="0" err="1"/>
              <a:t>progresiones</a:t>
            </a:r>
            <a:r>
              <a:rPr lang="en-US" sz="1400" b="1" dirty="0"/>
              <a:t> 7 a la 11.30 de octubre al 1 de </a:t>
            </a:r>
            <a:r>
              <a:rPr lang="en-US" sz="1400" b="1" dirty="0" err="1"/>
              <a:t>noviembre</a:t>
            </a:r>
            <a:r>
              <a:rPr lang="en-US" sz="1400" b="1" dirty="0"/>
              <a:t>. 30%</a:t>
            </a: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sz="1400" b="1" dirty="0"/>
              <a:t>3. Reporte de </a:t>
            </a:r>
            <a:r>
              <a:rPr lang="en-US" sz="1400" b="1" dirty="0" err="1"/>
              <a:t>lectura</a:t>
            </a:r>
            <a:r>
              <a:rPr lang="en-US" sz="1400" b="1" dirty="0"/>
              <a:t> mensual y Semana de la </a:t>
            </a:r>
            <a:r>
              <a:rPr lang="en-US" sz="1400" b="1" dirty="0" err="1"/>
              <a:t>lectura</a:t>
            </a:r>
            <a:r>
              <a:rPr lang="en-US" sz="1400" b="1" dirty="0"/>
              <a:t>. 30%  . 1C. 9 oct. 1B.10 oct. 1E. 11 oct.</a:t>
            </a: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sz="1400" b="1" dirty="0"/>
              <a:t>4. Prueba objetiva. Progresión 7 a la 11. 30%. </a:t>
            </a:r>
            <a:r>
              <a:rPr lang="es-MX" sz="1400" b="1" dirty="0"/>
              <a:t>Lunes 6 de noviembre. Laboratorio de informática.</a:t>
            </a:r>
            <a:endParaRPr lang="en-US" sz="1400" b="1" dirty="0"/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350"/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350"/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  <p:sp>
        <p:nvSpPr>
          <p:cNvPr id="278" name="Google Shape;278;p18"/>
          <p:cNvSpPr txBox="1"/>
          <p:nvPr/>
        </p:nvSpPr>
        <p:spPr>
          <a:xfrm>
            <a:off x="10374725" y="2993975"/>
            <a:ext cx="6317100" cy="7371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3356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7" name="breeze.wav"/>
          </p:stSnd>
        </p:sndAc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Picture 282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85" name="Picture 284">
            <a:extLst>
              <a:ext uri="{FF2B5EF4-FFF2-40B4-BE49-F238E27FC236}">
                <a16:creationId xmlns:a16="http://schemas.microsoft.com/office/drawing/2014/main" id="{E4655D52-F2FA-4137-8A31-499A4FE6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287" name="Picture 286">
            <a:extLst>
              <a:ext uri="{FF2B5EF4-FFF2-40B4-BE49-F238E27FC236}">
                <a16:creationId xmlns:a16="http://schemas.microsoft.com/office/drawing/2014/main" id="{8519FA1D-01C2-425F-B9AA-D69B4DD0A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289" name="Rectangle 288">
            <a:extLst>
              <a:ext uri="{FF2B5EF4-FFF2-40B4-BE49-F238E27FC236}">
                <a16:creationId xmlns:a16="http://schemas.microsoft.com/office/drawing/2014/main" id="{DC0D803F-BF83-4194-8691-90B027BD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4316132F-CC4B-4C96-9C75-95DC7CD48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 useBgFill="1">
        <p:nvSpPr>
          <p:cNvPr id="293" name="Rectangle 292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5" name="Picture 294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97" name="Rectangle 296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3395" y="0"/>
            <a:ext cx="566470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9" name="Picture 298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4533"/>
            <a:ext cx="3723894" cy="108501"/>
          </a:xfrm>
          <a:prstGeom prst="rect">
            <a:avLst/>
          </a:prstGeom>
        </p:spPr>
      </p:pic>
      <p:sp>
        <p:nvSpPr>
          <p:cNvPr id="301" name="Rectangle 300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9073"/>
            <a:ext cx="3723424" cy="238535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76" name="Google Shape;276;p18"/>
          <p:cNvSpPr txBox="1">
            <a:spLocks noGrp="1"/>
          </p:cNvSpPr>
          <p:nvPr>
            <p:ph type="title"/>
          </p:nvPr>
        </p:nvSpPr>
        <p:spPr>
          <a:xfrm>
            <a:off x="510240" y="1547446"/>
            <a:ext cx="2804460" cy="1995789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r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2600" dirty="0" err="1">
                <a:solidFill>
                  <a:srgbClr val="FFFFFF"/>
                </a:solidFill>
              </a:rPr>
              <a:t>Criterios</a:t>
            </a:r>
            <a:r>
              <a:rPr lang="en-US" sz="2600" dirty="0">
                <a:solidFill>
                  <a:srgbClr val="FFFFFF"/>
                </a:solidFill>
              </a:rPr>
              <a:t> de </a:t>
            </a:r>
            <a:r>
              <a:rPr lang="en-US" sz="2600" dirty="0" err="1">
                <a:solidFill>
                  <a:srgbClr val="FFFFFF"/>
                </a:solidFill>
              </a:rPr>
              <a:t>Evaluación</a:t>
            </a:r>
            <a:endParaRPr lang="en-US" sz="2600" dirty="0">
              <a:solidFill>
                <a:srgbClr val="FFFFFF"/>
              </a:solidFill>
            </a:endParaRPr>
          </a:p>
          <a:p>
            <a:pPr marL="0" lvl="0" indent="0" algn="r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2600" dirty="0">
                <a:solidFill>
                  <a:srgbClr val="FFFFFF"/>
                </a:solidFill>
              </a:rPr>
              <a:t>3° </a:t>
            </a:r>
            <a:r>
              <a:rPr lang="en-US" sz="2600" dirty="0" err="1">
                <a:solidFill>
                  <a:srgbClr val="FFFFFF"/>
                </a:solidFill>
              </a:rPr>
              <a:t>Periodo</a:t>
            </a:r>
            <a:endParaRPr lang="en-US" sz="2600" dirty="0">
              <a:solidFill>
                <a:srgbClr val="FFFFFF"/>
              </a:solidFill>
            </a:endParaRPr>
          </a:p>
          <a:p>
            <a:pPr marL="0" lvl="0" indent="0" algn="r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2600" dirty="0">
                <a:solidFill>
                  <a:srgbClr val="FFFFFF"/>
                </a:solidFill>
              </a:rPr>
              <a:t>Lengua y comunicación I</a:t>
            </a:r>
          </a:p>
        </p:txBody>
      </p:sp>
      <p:sp>
        <p:nvSpPr>
          <p:cNvPr id="277" name="Google Shape;277;p18"/>
          <p:cNvSpPr txBox="1">
            <a:spLocks noGrp="1"/>
          </p:cNvSpPr>
          <p:nvPr>
            <p:ph type="body" idx="1"/>
          </p:nvPr>
        </p:nvSpPr>
        <p:spPr>
          <a:xfrm>
            <a:off x="3892120" y="213852"/>
            <a:ext cx="4766898" cy="44093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endParaRPr lang="en-US" sz="1500" dirty="0">
              <a:solidFill>
                <a:srgbClr val="FFFFFF"/>
              </a:solidFill>
            </a:endParaRP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endParaRPr lang="en-US" sz="1500" b="1" dirty="0">
              <a:solidFill>
                <a:srgbClr val="FFFFFF"/>
              </a:solidFill>
            </a:endParaRPr>
          </a:p>
        </p:txBody>
      </p:sp>
      <p:sp>
        <p:nvSpPr>
          <p:cNvPr id="278" name="Google Shape;278;p18"/>
          <p:cNvSpPr txBox="1"/>
          <p:nvPr/>
        </p:nvSpPr>
        <p:spPr>
          <a:xfrm>
            <a:off x="10374725" y="2993975"/>
            <a:ext cx="6317100" cy="7371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DEF52B1-B923-0D47-AA01-D34C2182CA53}"/>
              </a:ext>
            </a:extLst>
          </p:cNvPr>
          <p:cNvSpPr txBox="1"/>
          <p:nvPr/>
        </p:nvSpPr>
        <p:spPr>
          <a:xfrm>
            <a:off x="3961893" y="339213"/>
            <a:ext cx="4983004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 err="1"/>
              <a:t>Libreta</a:t>
            </a:r>
            <a:r>
              <a:rPr lang="en-US" sz="1400" b="1" dirty="0"/>
              <a:t> de </a:t>
            </a:r>
            <a:r>
              <a:rPr lang="en-US" sz="1400" b="1" dirty="0" err="1"/>
              <a:t>evidencias</a:t>
            </a:r>
            <a:r>
              <a:rPr lang="en-US" sz="1400" b="1" dirty="0"/>
              <a:t> de las </a:t>
            </a:r>
            <a:r>
              <a:rPr lang="en-US" sz="1400" b="1" dirty="0" err="1"/>
              <a:t>progresiones</a:t>
            </a:r>
            <a:r>
              <a:rPr lang="en-US" sz="1400" b="1" dirty="0"/>
              <a:t> 12 a la 16.</a:t>
            </a: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sz="1400" b="1" dirty="0"/>
              <a:t>1. Libro de </a:t>
            </a:r>
            <a:r>
              <a:rPr lang="en-US" sz="1400" b="1" dirty="0" err="1"/>
              <a:t>texto</a:t>
            </a:r>
            <a:r>
              <a:rPr lang="en-US" sz="1400" b="1" dirty="0"/>
              <a:t>. 10%.  20 al 23 de </a:t>
            </a:r>
            <a:r>
              <a:rPr lang="en-US" sz="1400" b="1" dirty="0" err="1"/>
              <a:t>noviembre</a:t>
            </a:r>
            <a:r>
              <a:rPr lang="en-US" sz="1400" b="1" dirty="0"/>
              <a:t>.</a:t>
            </a: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sz="1400" b="1" dirty="0"/>
              <a:t>2. Ejercicios de las </a:t>
            </a:r>
            <a:r>
              <a:rPr lang="en-US" sz="1400" b="1" dirty="0" err="1"/>
              <a:t>progresiones</a:t>
            </a:r>
            <a:r>
              <a:rPr lang="en-US" sz="1400" b="1" dirty="0"/>
              <a:t> 12 a la 16.</a:t>
            </a:r>
          </a:p>
          <a:p>
            <a:pPr marR="0" lvl="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</a:pPr>
            <a:r>
              <a:rPr lang="en-US" b="1" dirty="0"/>
              <a:t>4 al 7 de </a:t>
            </a:r>
            <a:r>
              <a:rPr lang="en-US" b="1" dirty="0" err="1"/>
              <a:t>diciembre</a:t>
            </a:r>
            <a:r>
              <a:rPr lang="en-US" sz="1400" b="1" dirty="0"/>
              <a:t>. 30%</a:t>
            </a: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sz="1400" b="1" dirty="0"/>
              <a:t>3. Reporte de </a:t>
            </a:r>
            <a:r>
              <a:rPr lang="en-US" sz="1400" b="1" dirty="0" err="1"/>
              <a:t>lectura</a:t>
            </a:r>
            <a:r>
              <a:rPr lang="en-US" sz="1400" b="1" dirty="0"/>
              <a:t> mensual y </a:t>
            </a:r>
            <a:r>
              <a:rPr lang="en-US" sz="1400" b="1" dirty="0" err="1"/>
              <a:t>foro</a:t>
            </a:r>
            <a:r>
              <a:rPr lang="en-US" sz="1400" b="1" dirty="0"/>
              <a:t> </a:t>
            </a:r>
            <a:r>
              <a:rPr lang="en-US" sz="1400" b="1" dirty="0" err="1"/>
              <a:t>decembrino</a:t>
            </a:r>
            <a:r>
              <a:rPr lang="en-US" sz="1400" b="1" dirty="0"/>
              <a:t>. 30%  . 1C. 11 </a:t>
            </a:r>
            <a:r>
              <a:rPr lang="en-US" sz="1400" b="1" dirty="0" err="1"/>
              <a:t>dic</a:t>
            </a:r>
            <a:r>
              <a:rPr lang="en-US" sz="1400" b="1" dirty="0"/>
              <a:t>. 1B.</a:t>
            </a:r>
            <a:r>
              <a:rPr lang="en-US" b="1" dirty="0"/>
              <a:t> 5 </a:t>
            </a:r>
            <a:r>
              <a:rPr lang="en-US" b="1" dirty="0" err="1"/>
              <a:t>dic</a:t>
            </a:r>
            <a:r>
              <a:rPr lang="en-US" sz="1400" b="1" dirty="0"/>
              <a:t>. 1E. 13 </a:t>
            </a:r>
            <a:r>
              <a:rPr lang="en-US" sz="1400" b="1" dirty="0" err="1"/>
              <a:t>dic</a:t>
            </a:r>
            <a:r>
              <a:rPr lang="en-US" sz="1400" b="1" dirty="0"/>
              <a:t>.</a:t>
            </a:r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b="1" dirty="0"/>
              <a:t>4. Proyecto transversal “ Mejorando mi salud emocional”. Entrevista o </a:t>
            </a:r>
            <a:r>
              <a:rPr lang="en-US" b="1" dirty="0" err="1"/>
              <a:t>reportaje</a:t>
            </a:r>
            <a:r>
              <a:rPr lang="en-US" b="1" dirty="0"/>
              <a:t> del </a:t>
            </a:r>
            <a:r>
              <a:rPr lang="en-US" b="1" dirty="0" err="1"/>
              <a:t>impacto</a:t>
            </a:r>
            <a:r>
              <a:rPr lang="en-US" b="1" dirty="0"/>
              <a:t> de las actividades del Proyecto.</a:t>
            </a:r>
            <a:endParaRPr lang="en-US" sz="1400" b="1" dirty="0"/>
          </a:p>
          <a:p>
            <a:pPr marL="0" marR="0" lvl="0" indent="-228600" defTabSz="914400">
              <a:spcBef>
                <a:spcPts val="0"/>
              </a:spcBef>
              <a:spcAft>
                <a:spcPts val="600"/>
              </a:spcAft>
              <a:buClr>
                <a:srgbClr val="171717"/>
              </a:buClr>
              <a:buSzPts val="1350"/>
              <a:buFont typeface="Arial" panose="020B0604020202020204" pitchFamily="34" charset="0"/>
              <a:buChar char="•"/>
            </a:pPr>
            <a:r>
              <a:rPr lang="en-US" b="1" dirty="0"/>
              <a:t>5</a:t>
            </a:r>
            <a:r>
              <a:rPr lang="en-US" sz="1400" b="1" dirty="0"/>
              <a:t>. Prueba objetiva. Progresión 12 a la 16. 30%. </a:t>
            </a:r>
            <a:r>
              <a:rPr lang="es-MX" sz="1400" b="1" dirty="0"/>
              <a:t>Lunes 11 de diciembre. Laboratorio de informática.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202676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7" name="breeze.wav"/>
          </p:stSnd>
        </p:sndAc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12639A-0FC5-47AD-80B8-6634CEBF3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445024"/>
            <a:ext cx="8520600" cy="862281"/>
          </a:xfrm>
        </p:spPr>
        <p:txBody>
          <a:bodyPr>
            <a:normAutofit fontScale="90000"/>
          </a:bodyPr>
          <a:lstStyle/>
          <a:p>
            <a:r>
              <a:rPr lang="es-MX" dirty="0"/>
              <a:t> </a:t>
            </a:r>
            <a:r>
              <a:rPr lang="es-MX" sz="1800" b="1" dirty="0">
                <a:solidFill>
                  <a:schemeClr val="tx1"/>
                </a:solidFill>
              </a:rPr>
              <a:t>Firma de recibido con fecha y enterado de los padres de familia y alumnos (as). </a:t>
            </a:r>
            <a:br>
              <a:rPr lang="es-MX" sz="1800" b="1" dirty="0">
                <a:solidFill>
                  <a:schemeClr val="tx1"/>
                </a:solidFill>
              </a:rPr>
            </a:br>
            <a:r>
              <a:rPr lang="es-MX" sz="1800" b="1" dirty="0">
                <a:solidFill>
                  <a:schemeClr val="tx1"/>
                </a:solidFill>
              </a:rPr>
              <a:t>Estas evidencias se emplearán en la etapa de regularización o extraordinario, en caso de reprobar la materia.</a:t>
            </a:r>
            <a:br>
              <a:rPr lang="es-MX" b="1" dirty="0">
                <a:solidFill>
                  <a:schemeClr val="tx1"/>
                </a:solidFill>
              </a:rPr>
            </a:b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2E8353-3C96-4B48-AB1A-897F9FCFC1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  <a:p>
            <a:endParaRPr lang="es-MX" dirty="0"/>
          </a:p>
          <a:p>
            <a:r>
              <a:rPr lang="es-MX" dirty="0"/>
              <a:t>He leído todo el plan de trabajo del encuadre de la UACs de Lengua y comunicación I</a:t>
            </a:r>
          </a:p>
          <a:p>
            <a:r>
              <a:rPr lang="es-MX" dirty="0"/>
              <a:t>Del semestre 2023B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________________________________                          ___________________________</a:t>
            </a:r>
          </a:p>
          <a:p>
            <a:r>
              <a:rPr lang="es-MX" dirty="0"/>
              <a:t>Nombre completo del</a:t>
            </a:r>
          </a:p>
          <a:p>
            <a:r>
              <a:rPr lang="es-MX" dirty="0"/>
              <a:t> padre de familia  y firma                                            Nombre completo del alumno(a) y firma</a:t>
            </a:r>
          </a:p>
          <a:p>
            <a:r>
              <a:rPr lang="es-MX" dirty="0"/>
              <a:t>           </a:t>
            </a:r>
          </a:p>
          <a:p>
            <a:r>
              <a:rPr lang="es-MX" dirty="0"/>
              <a:t>Anexar copia de la credencial</a:t>
            </a:r>
          </a:p>
          <a:p>
            <a:r>
              <a:rPr lang="es-MX" dirty="0"/>
              <a:t>Del padre o tutor, así como número telefónico.</a:t>
            </a:r>
          </a:p>
          <a:p>
            <a:endParaRPr lang="es-MX" dirty="0"/>
          </a:p>
          <a:p>
            <a:r>
              <a:rPr lang="es-MX" dirty="0"/>
              <a:t>                                                   Lic. Araceli Martínez Parada</a:t>
            </a:r>
          </a:p>
          <a:p>
            <a:r>
              <a:rPr lang="es-MX" dirty="0"/>
              <a:t>                                                                 Docente </a:t>
            </a:r>
          </a:p>
          <a:p>
            <a:r>
              <a:rPr lang="es-MX" dirty="0"/>
              <a:t>                                                      Titular de la asignatura.</a:t>
            </a:r>
          </a:p>
        </p:txBody>
      </p:sp>
    </p:spTree>
    <p:extLst>
      <p:ext uri="{BB962C8B-B14F-4D97-AF65-F5344CB8AC3E}">
        <p14:creationId xmlns:p14="http://schemas.microsoft.com/office/powerpoint/2010/main" val="3944267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67DD4E9C-594D-4AA8-9211-AD4CFEB71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95" y="292360"/>
            <a:ext cx="6552384" cy="852196"/>
          </a:xfrm>
        </p:spPr>
        <p:txBody>
          <a:bodyPr>
            <a:normAutofit fontScale="90000"/>
          </a:bodyPr>
          <a:lstStyle/>
          <a:p>
            <a:br>
              <a:rPr lang="es-MX" dirty="0"/>
            </a:br>
            <a:r>
              <a:rPr lang="es-MX" dirty="0"/>
              <a:t>Fechas importantes del semestre</a:t>
            </a:r>
            <a:br>
              <a:rPr lang="es-MX" dirty="0"/>
            </a:br>
            <a:r>
              <a:rPr lang="es-MX" dirty="0"/>
              <a:t>                        2023B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93658" y="1275606"/>
            <a:ext cx="5832648" cy="4114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MX" sz="1350" dirty="0"/>
              <a:t> Calendario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93658" y="2031690"/>
            <a:ext cx="2592288" cy="24842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/>
            <a:r>
              <a:rPr lang="es-MX" dirty="0"/>
              <a:t>1er parcial </a:t>
            </a:r>
          </a:p>
          <a:p>
            <a:pPr algn="ctr"/>
            <a:r>
              <a:rPr lang="es-MX" dirty="0"/>
              <a:t>2 al 6 octubre del 2023 </a:t>
            </a:r>
          </a:p>
          <a:p>
            <a:pPr algn="ctr"/>
            <a:r>
              <a:rPr lang="es-MX" dirty="0"/>
              <a:t>2do parcial</a:t>
            </a:r>
          </a:p>
          <a:p>
            <a:pPr algn="ctr"/>
            <a:r>
              <a:rPr lang="es-MX" dirty="0"/>
              <a:t>6  al 10 de noviembre del 2023.</a:t>
            </a:r>
          </a:p>
          <a:p>
            <a:pPr algn="ctr"/>
            <a:r>
              <a:rPr lang="es-MX" dirty="0"/>
              <a:t>3er parcial</a:t>
            </a:r>
          </a:p>
          <a:p>
            <a:pPr algn="ctr"/>
            <a:r>
              <a:rPr lang="es-MX" dirty="0"/>
              <a:t>11 al 15 de diciembre del 2023</a:t>
            </a:r>
          </a:p>
          <a:p>
            <a:pPr algn="ctr"/>
            <a:r>
              <a:rPr lang="es-MX" dirty="0"/>
              <a:t>Regularización </a:t>
            </a:r>
          </a:p>
          <a:p>
            <a:pPr algn="ctr"/>
            <a:r>
              <a:rPr lang="es-MX" dirty="0"/>
              <a:t>15 al 19 de enero  del 2024</a:t>
            </a:r>
          </a:p>
          <a:p>
            <a:pPr algn="ctr"/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17994" y="1869672"/>
            <a:ext cx="2766306" cy="2915544"/>
          </a:xfr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ctr"/>
            <a:r>
              <a:rPr lang="es-MX" i="1" u="sng" dirty="0"/>
              <a:t>Inicio del curso</a:t>
            </a:r>
          </a:p>
          <a:p>
            <a:pPr algn="ctr"/>
            <a:r>
              <a:rPr lang="es-MX" dirty="0"/>
              <a:t>28 de agosto del 2023.</a:t>
            </a:r>
          </a:p>
          <a:p>
            <a:pPr algn="ctr"/>
            <a:r>
              <a:rPr lang="es-MX" i="1" u="sng" dirty="0"/>
              <a:t>Suspensiones</a:t>
            </a:r>
          </a:p>
          <a:p>
            <a:pPr algn="ctr"/>
            <a:r>
              <a:rPr lang="es-MX" dirty="0"/>
              <a:t>2° de noviembre del 2023.</a:t>
            </a:r>
          </a:p>
          <a:p>
            <a:pPr algn="ctr"/>
            <a:r>
              <a:rPr lang="es-MX" dirty="0"/>
              <a:t> 20 de noviembre del 2023</a:t>
            </a:r>
          </a:p>
          <a:p>
            <a:pPr algn="ctr"/>
            <a:r>
              <a:rPr lang="es-MX" dirty="0"/>
              <a:t>, 1°de enero del 2024</a:t>
            </a:r>
          </a:p>
          <a:p>
            <a:pPr algn="ctr"/>
            <a:r>
              <a:rPr lang="es-MX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Vacaciones</a:t>
            </a:r>
          </a:p>
          <a:p>
            <a:pPr algn="ctr"/>
            <a:r>
              <a:rPr lang="es-MX" dirty="0"/>
              <a:t>18 de diciembre al  2 de enero  del 2024.</a:t>
            </a:r>
          </a:p>
          <a:p>
            <a:pPr algn="ctr"/>
            <a:r>
              <a:rPr lang="es-MX" i="1" u="sng" dirty="0"/>
              <a:t>Fin del Curso.</a:t>
            </a:r>
          </a:p>
          <a:p>
            <a:pPr algn="ctr"/>
            <a:r>
              <a:rPr lang="es-MX" dirty="0"/>
              <a:t>26 de enero del 2024. </a:t>
            </a:r>
          </a:p>
        </p:txBody>
      </p:sp>
    </p:spTree>
    <p:extLst>
      <p:ext uri="{BB962C8B-B14F-4D97-AF65-F5344CB8AC3E}">
        <p14:creationId xmlns:p14="http://schemas.microsoft.com/office/powerpoint/2010/main" val="4089719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655D52-F2FA-4137-8A31-499A4FE6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519FA1D-01C2-425F-B9AA-D69B4DD0A1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C0D803F-BF83-4194-8691-90B027BDF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16132F-CC4B-4C96-9C75-95DC7CD48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3395" y="0"/>
            <a:ext cx="566470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4533"/>
            <a:ext cx="3723894" cy="10850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9073"/>
            <a:ext cx="3723424" cy="238535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F028F0E-FE12-4B79-836B-5CA1593A0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240" y="1547446"/>
            <a:ext cx="2804460" cy="19957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spcBef>
                <a:spcPct val="0"/>
              </a:spcBef>
            </a:pPr>
            <a:r>
              <a:rPr lang="en-US" sz="3300">
                <a:solidFill>
                  <a:srgbClr val="FFFFFF"/>
                </a:solidFill>
              </a:rPr>
              <a:t>Bibliografía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6F5A4E-1A83-45CE-B9F8-EBDA034B8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5996" y="495829"/>
            <a:ext cx="4693021" cy="41273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FFFFFF"/>
                </a:solidFill>
              </a:rPr>
              <a:t>CBBC. Y COBAES (2020). Taller de </a:t>
            </a:r>
            <a:r>
              <a:rPr lang="en-US" sz="1500" dirty="0" err="1">
                <a:solidFill>
                  <a:srgbClr val="FFFFFF"/>
                </a:solidFill>
              </a:rPr>
              <a:t>lectura</a:t>
            </a:r>
            <a:r>
              <a:rPr lang="en-US" sz="1500" dirty="0">
                <a:solidFill>
                  <a:srgbClr val="FFFFFF"/>
                </a:solidFill>
              </a:rPr>
              <a:t> y </a:t>
            </a:r>
            <a:r>
              <a:rPr lang="en-US" sz="1500" dirty="0" err="1">
                <a:solidFill>
                  <a:srgbClr val="FFFFFF"/>
                </a:solidFill>
              </a:rPr>
              <a:t>Redacción</a:t>
            </a:r>
            <a:r>
              <a:rPr lang="en-US" sz="1500" dirty="0">
                <a:solidFill>
                  <a:srgbClr val="FFFFFF"/>
                </a:solidFill>
              </a:rPr>
              <a:t> II. Colegio de </a:t>
            </a:r>
            <a:r>
              <a:rPr lang="en-US" sz="1500" dirty="0" err="1">
                <a:solidFill>
                  <a:srgbClr val="FFFFFF"/>
                </a:solidFill>
              </a:rPr>
              <a:t>Bachilleres</a:t>
            </a:r>
            <a:r>
              <a:rPr lang="en-US" sz="1500" dirty="0">
                <a:solidFill>
                  <a:srgbClr val="FFFFFF"/>
                </a:solidFill>
              </a:rPr>
              <a:t> del Estado de Baja California y de Sonora.</a:t>
            </a:r>
          </a:p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FFFFFF"/>
                </a:solidFill>
                <a:hlinkClick r:id="rId6"/>
              </a:rPr>
              <a:t>https://academiadelenguajeycomunicacion.weebly.com/encuadre-2022.html</a:t>
            </a:r>
            <a:endParaRPr lang="en-US" sz="1500" dirty="0">
              <a:solidFill>
                <a:srgbClr val="FFFFFF"/>
              </a:solidFill>
            </a:endParaRPr>
          </a:p>
          <a:p>
            <a:pPr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752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7" name="breeze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67DD4E9C-594D-4AA8-9211-AD4CFEB71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695" y="292360"/>
            <a:ext cx="6552384" cy="852196"/>
          </a:xfrm>
        </p:spPr>
        <p:txBody>
          <a:bodyPr>
            <a:normAutofit fontScale="90000"/>
          </a:bodyPr>
          <a:lstStyle/>
          <a:p>
            <a:br>
              <a:rPr lang="es-MX" dirty="0"/>
            </a:br>
            <a:r>
              <a:rPr lang="es-MX" dirty="0"/>
              <a:t>Fechas importantes del semestre</a:t>
            </a:r>
            <a:br>
              <a:rPr lang="es-MX" dirty="0"/>
            </a:br>
            <a:r>
              <a:rPr lang="es-MX" dirty="0"/>
              <a:t>                        2023B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93658" y="1275606"/>
            <a:ext cx="5832648" cy="41148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MX" sz="1350" dirty="0"/>
              <a:t> Calendario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93658" y="2031690"/>
            <a:ext cx="2592288" cy="24842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/>
            <a:r>
              <a:rPr lang="es-MX" sz="1900" dirty="0"/>
              <a:t>Etapa de extraordinarios </a:t>
            </a:r>
          </a:p>
          <a:p>
            <a:pPr algn="ctr"/>
            <a:r>
              <a:rPr lang="es-MX" sz="1900" dirty="0"/>
              <a:t>Primera.</a:t>
            </a:r>
          </a:p>
          <a:p>
            <a:pPr algn="ctr"/>
            <a:r>
              <a:rPr lang="es-MX" sz="1900" dirty="0"/>
              <a:t>4 al 6 septiembre del 2023 </a:t>
            </a:r>
          </a:p>
          <a:p>
            <a:pPr algn="ctr"/>
            <a:r>
              <a:rPr lang="es-MX" sz="1900" dirty="0"/>
              <a:t>Segunda. </a:t>
            </a:r>
          </a:p>
          <a:p>
            <a:pPr algn="ctr"/>
            <a:r>
              <a:rPr lang="es-MX" sz="1900" dirty="0"/>
              <a:t>3 al 5 de octubre del 2023.</a:t>
            </a:r>
          </a:p>
          <a:p>
            <a:pPr algn="ctr"/>
            <a:r>
              <a:rPr lang="es-MX" sz="1900" dirty="0"/>
              <a:t>Tercera</a:t>
            </a:r>
          </a:p>
          <a:p>
            <a:pPr algn="ctr"/>
            <a:r>
              <a:rPr lang="es-MX" sz="1900" dirty="0"/>
              <a:t>21 al 23 de noviembre del 2023</a:t>
            </a:r>
          </a:p>
          <a:p>
            <a:pPr algn="ctr"/>
            <a:r>
              <a:rPr lang="es-MX" sz="1900" dirty="0"/>
              <a:t>Cuarta </a:t>
            </a:r>
          </a:p>
          <a:p>
            <a:pPr algn="ctr"/>
            <a:r>
              <a:rPr lang="es-MX" sz="1900" dirty="0"/>
              <a:t>6 al 8 de febrero  del 2024</a:t>
            </a:r>
          </a:p>
          <a:p>
            <a:pPr algn="ctr"/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17994" y="1869672"/>
            <a:ext cx="2766306" cy="2915544"/>
          </a:xfr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algn="ctr"/>
            <a:r>
              <a:rPr lang="es-MX" sz="2600" i="1" u="sng" dirty="0"/>
              <a:t>Consejo consultivo</a:t>
            </a:r>
          </a:p>
          <a:p>
            <a:pPr algn="ctr"/>
            <a:r>
              <a:rPr lang="es-MX" sz="2900" dirty="0"/>
              <a:t>29 septiembre 2023</a:t>
            </a:r>
          </a:p>
          <a:p>
            <a:pPr algn="ctr"/>
            <a:r>
              <a:rPr lang="es-MX" sz="2900" dirty="0"/>
              <a:t>27 de octubre del 2023</a:t>
            </a:r>
          </a:p>
          <a:p>
            <a:pPr algn="ctr"/>
            <a:r>
              <a:rPr lang="es-MX" sz="2900" dirty="0"/>
              <a:t>24 de noviembre del 2023</a:t>
            </a:r>
          </a:p>
          <a:p>
            <a:pPr algn="ctr"/>
            <a:r>
              <a:rPr lang="es-MX" sz="2900" dirty="0"/>
              <a:t>26 de enero 2024</a:t>
            </a:r>
            <a:r>
              <a:rPr lang="es-MX" dirty="0"/>
              <a:t>.</a:t>
            </a:r>
          </a:p>
          <a:p>
            <a:pPr marL="0" indent="0" algn="ctr">
              <a:buNone/>
            </a:pP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2210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"/>
          <p:cNvSpPr txBox="1">
            <a:spLocks noGrp="1"/>
          </p:cNvSpPr>
          <p:nvPr>
            <p:ph type="title"/>
          </p:nvPr>
        </p:nvSpPr>
        <p:spPr>
          <a:xfrm>
            <a:off x="457200" y="174950"/>
            <a:ext cx="68796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</a:pPr>
            <a:r>
              <a:rPr lang="en" b="1" dirty="0">
                <a:solidFill>
                  <a:schemeClr val="bg1"/>
                </a:solidFill>
                <a:highlight>
                  <a:srgbClr val="FCE5CD"/>
                </a:highlight>
              </a:rPr>
              <a:t>Aspectos del Encuadre</a:t>
            </a:r>
            <a:endParaRPr b="1" dirty="0">
              <a:solidFill>
                <a:schemeClr val="bg1"/>
              </a:solidFill>
              <a:highlight>
                <a:srgbClr val="FCE5CD"/>
              </a:highlight>
            </a:endParaRPr>
          </a:p>
        </p:txBody>
      </p:sp>
      <p:sp>
        <p:nvSpPr>
          <p:cNvPr id="160" name="Google Shape;160;p2"/>
          <p:cNvSpPr txBox="1">
            <a:spLocks noGrp="1"/>
          </p:cNvSpPr>
          <p:nvPr>
            <p:ph type="body" idx="1"/>
          </p:nvPr>
        </p:nvSpPr>
        <p:spPr>
          <a:xfrm>
            <a:off x="314900" y="1026375"/>
            <a:ext cx="7441200" cy="35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Participa 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pic>
        <p:nvPicPr>
          <p:cNvPr id="162" name="Google Shape;162;p2" descr="encuadre2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21275" y="280675"/>
            <a:ext cx="1936125" cy="20753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4" name="Google Shape;161;p2">
            <a:extLst>
              <a:ext uri="{FF2B5EF4-FFF2-40B4-BE49-F238E27FC236}">
                <a16:creationId xmlns:a16="http://schemas.microsoft.com/office/drawing/2014/main" id="{19CDD579-C4FD-23C1-9CC9-AF34EF7E6994}"/>
              </a:ext>
            </a:extLst>
          </p:cNvPr>
          <p:cNvGraphicFramePr/>
          <p:nvPr/>
        </p:nvGraphicFramePr>
        <p:xfrm>
          <a:off x="457200" y="1179875"/>
          <a:ext cx="7181100" cy="3422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10" name="breeze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"/>
          <p:cNvSpPr txBox="1">
            <a:spLocks noGrp="1"/>
          </p:cNvSpPr>
          <p:nvPr>
            <p:ph type="title"/>
          </p:nvPr>
        </p:nvSpPr>
        <p:spPr>
          <a:xfrm>
            <a:off x="311700" y="151625"/>
            <a:ext cx="8520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</a:pPr>
            <a:r>
              <a:rPr lang="en" dirty="0"/>
              <a:t>Análisis de expectativas</a:t>
            </a:r>
            <a:endParaRPr dirty="0"/>
          </a:p>
        </p:txBody>
      </p:sp>
      <p:pic>
        <p:nvPicPr>
          <p:cNvPr id="169" name="Google Shape;169;p3" descr="trabajo2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5194" y="746525"/>
            <a:ext cx="1376425" cy="105304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1" name="Google Shape;168;p3">
            <a:extLst>
              <a:ext uri="{FF2B5EF4-FFF2-40B4-BE49-F238E27FC236}">
                <a16:creationId xmlns:a16="http://schemas.microsoft.com/office/drawing/2014/main" id="{077A425B-67ED-E347-3B3D-5EFBEFF960FC}"/>
              </a:ext>
            </a:extLst>
          </p:cNvPr>
          <p:cNvGraphicFramePr/>
          <p:nvPr/>
        </p:nvGraphicFramePr>
        <p:xfrm>
          <a:off x="968050" y="746525"/>
          <a:ext cx="7802700" cy="43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10" name="breeze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Picture 182">
            <a:extLst>
              <a:ext uri="{FF2B5EF4-FFF2-40B4-BE49-F238E27FC236}">
                <a16:creationId xmlns:a16="http://schemas.microsoft.com/office/drawing/2014/main" id="{AC898D3F-3F83-4169-920C-5CADA8AF4B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85" name="Picture 184">
            <a:extLst>
              <a:ext uri="{FF2B5EF4-FFF2-40B4-BE49-F238E27FC236}">
                <a16:creationId xmlns:a16="http://schemas.microsoft.com/office/drawing/2014/main" id="{20A4F408-E352-4506-8F3D-2E70415E3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187" name="Picture 186">
            <a:extLst>
              <a:ext uri="{FF2B5EF4-FFF2-40B4-BE49-F238E27FC236}">
                <a16:creationId xmlns:a16="http://schemas.microsoft.com/office/drawing/2014/main" id="{130FE359-A1BD-4E70-90CB-5C3D8B6D0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189" name="Rectangle 188">
            <a:extLst>
              <a:ext uri="{FF2B5EF4-FFF2-40B4-BE49-F238E27FC236}">
                <a16:creationId xmlns:a16="http://schemas.microsoft.com/office/drawing/2014/main" id="{937A19DE-DF8E-492B-915E-F3B1342AB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050107CA-387F-4CA2-B96F-B4F8C6BB9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 useBgFill="1">
        <p:nvSpPr>
          <p:cNvPr id="193" name="Rectangle 192">
            <a:extLst>
              <a:ext uri="{FF2B5EF4-FFF2-40B4-BE49-F238E27FC236}">
                <a16:creationId xmlns:a16="http://schemas.microsoft.com/office/drawing/2014/main" id="{6E6FC92A-9EE6-4094-B6A5-6B2E856E4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5" name="Picture 194">
            <a:extLst>
              <a:ext uri="{FF2B5EF4-FFF2-40B4-BE49-F238E27FC236}">
                <a16:creationId xmlns:a16="http://schemas.microsoft.com/office/drawing/2014/main" id="{1DFDE54B-4D5D-45C5-ACBA-0EC70AB55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2" y="0"/>
            <a:ext cx="9144000" cy="5143500"/>
          </a:xfrm>
          <a:prstGeom prst="rect">
            <a:avLst/>
          </a:prstGeom>
        </p:spPr>
      </p:pic>
      <p:sp>
        <p:nvSpPr>
          <p:cNvPr id="197" name="Rectangle 196">
            <a:extLst>
              <a:ext uri="{FF2B5EF4-FFF2-40B4-BE49-F238E27FC236}">
                <a16:creationId xmlns:a16="http://schemas.microsoft.com/office/drawing/2014/main" id="{C9C1C7B2-91DF-4180-B5DC-47F755FA3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0"/>
            <a:ext cx="4572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9AD2306A-BF1E-47EC-AB63-8F514A49B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457200"/>
            <a:ext cx="4809647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174" name="Google Shape;174;p4"/>
          <p:cNvSpPr txBox="1">
            <a:spLocks noGrp="1"/>
          </p:cNvSpPr>
          <p:nvPr>
            <p:ph type="title"/>
          </p:nvPr>
        </p:nvSpPr>
        <p:spPr>
          <a:xfrm>
            <a:off x="510240" y="564921"/>
            <a:ext cx="4188508" cy="81070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ts val="3000"/>
            </a:pPr>
            <a:r>
              <a:rPr lang="en-US" sz="3100" dirty="0" err="1"/>
              <a:t>Estilos</a:t>
            </a:r>
            <a:r>
              <a:rPr lang="en-US" sz="3100" dirty="0"/>
              <a:t> de Aprendizaje</a:t>
            </a:r>
          </a:p>
        </p:txBody>
      </p:sp>
      <p:pic>
        <p:nvPicPr>
          <p:cNvPr id="201" name="Picture 200">
            <a:extLst>
              <a:ext uri="{FF2B5EF4-FFF2-40B4-BE49-F238E27FC236}">
                <a16:creationId xmlns:a16="http://schemas.microsoft.com/office/drawing/2014/main" id="{075EB3A4-AD20-4F8C-9E02-5BE10C65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77680"/>
            <a:ext cx="4807458" cy="193797"/>
          </a:xfrm>
          <a:prstGeom prst="rect">
            <a:avLst/>
          </a:prstGeom>
        </p:spPr>
      </p:pic>
      <p:sp>
        <p:nvSpPr>
          <p:cNvPr id="175" name="Google Shape;175;p4"/>
          <p:cNvSpPr txBox="1">
            <a:spLocks noGrp="1"/>
          </p:cNvSpPr>
          <p:nvPr>
            <p:ph type="body" idx="1"/>
          </p:nvPr>
        </p:nvSpPr>
        <p:spPr>
          <a:xfrm>
            <a:off x="510240" y="1752654"/>
            <a:ext cx="3828633" cy="269948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-228600" defTabSz="91440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500" b="1"/>
              <a:t>De Brandler y Grinder</a:t>
            </a:r>
          </a:p>
          <a:p>
            <a:pPr marL="0" lvl="0" indent="-228600" defTabSz="914400">
              <a:spcBef>
                <a:spcPts val="16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500" b="1"/>
              <a:t>Visual</a:t>
            </a:r>
          </a:p>
          <a:p>
            <a:pPr marL="0" lvl="0" indent="-228600" defTabSz="914400">
              <a:spcBef>
                <a:spcPts val="16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US" sz="1500" b="1"/>
          </a:p>
          <a:p>
            <a:pPr marL="0" lvl="0" indent="-228600" defTabSz="914400">
              <a:spcBef>
                <a:spcPts val="16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500" b="1"/>
              <a:t>Kinestésico</a:t>
            </a:r>
          </a:p>
          <a:p>
            <a:pPr marL="0" lvl="0" indent="-228600" defTabSz="914400">
              <a:spcBef>
                <a:spcPts val="16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endParaRPr lang="en-US" sz="1500" b="1"/>
          </a:p>
          <a:p>
            <a:pPr marL="0" lvl="0" indent="-228600" defTabSz="914400">
              <a:spcBef>
                <a:spcPts val="1600"/>
              </a:spcBef>
              <a:spcAft>
                <a:spcPts val="160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500" b="1">
                <a:hlinkClick r:id="rId7"/>
              </a:rPr>
              <a:t>Auditivo</a:t>
            </a:r>
            <a:endParaRPr lang="en-US" sz="1500" b="1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B2084FB3-CA6F-4707-95B5-16E493612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3706" y="366633"/>
            <a:ext cx="2015805" cy="2630122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6" name="Google Shape;176;p4" descr="amormov.gif"/>
          <p:cNvPicPr preferRelativeResize="0"/>
          <p:nvPr/>
        </p:nvPicPr>
        <p:blipFill rotWithShape="1">
          <a:blip r:embed="rId8"/>
          <a:stretch/>
        </p:blipFill>
        <p:spPr>
          <a:xfrm>
            <a:off x="5096314" y="1012137"/>
            <a:ext cx="1785485" cy="1339113"/>
          </a:xfrm>
          <a:prstGeom prst="rect">
            <a:avLst/>
          </a:prstGeom>
          <a:noFill/>
        </p:spPr>
      </p:pic>
      <p:sp useBgFill="1">
        <p:nvSpPr>
          <p:cNvPr id="205" name="Rectangle 204">
            <a:extLst>
              <a:ext uri="{FF2B5EF4-FFF2-40B4-BE49-F238E27FC236}">
                <a16:creationId xmlns:a16="http://schemas.microsoft.com/office/drawing/2014/main" id="{C272E5F4-6C1A-4AA9-BB88-286E429E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14926" y="366633"/>
            <a:ext cx="1665600" cy="18312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DCC48B24-E171-41E7-87C4-1B9D5AF51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3706" y="3123561"/>
            <a:ext cx="2015805" cy="162293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8" name="Google Shape;178;p4" descr="problemas-auditivos-bebe.jpeg"/>
          <p:cNvPicPr preferRelativeResize="0"/>
          <p:nvPr/>
        </p:nvPicPr>
        <p:blipFill rotWithShape="1">
          <a:blip r:embed="rId9"/>
          <a:stretch/>
        </p:blipFill>
        <p:spPr>
          <a:xfrm>
            <a:off x="5096314" y="3478517"/>
            <a:ext cx="1785485" cy="919524"/>
          </a:xfrm>
          <a:prstGeom prst="rect">
            <a:avLst/>
          </a:prstGeom>
          <a:noFill/>
        </p:spPr>
      </p:pic>
      <p:sp>
        <p:nvSpPr>
          <p:cNvPr id="209" name="Rectangle 208">
            <a:extLst>
              <a:ext uri="{FF2B5EF4-FFF2-40B4-BE49-F238E27FC236}">
                <a16:creationId xmlns:a16="http://schemas.microsoft.com/office/drawing/2014/main" id="{35D3EFB2-9263-444D-8BC4-F4E7029038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14926" y="2331747"/>
            <a:ext cx="1665600" cy="24147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7" name="Google Shape;177;p4" descr="visic3b3n-y-aprendizaje.jpg"/>
          <p:cNvPicPr preferRelativeResize="0"/>
          <p:nvPr/>
        </p:nvPicPr>
        <p:blipFill rotWithShape="1">
          <a:blip r:embed="rId10"/>
          <a:stretch/>
        </p:blipFill>
        <p:spPr>
          <a:xfrm>
            <a:off x="7235576" y="2832254"/>
            <a:ext cx="1415524" cy="142496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11" name="breeze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Picture 189">
            <a:extLst>
              <a:ext uri="{FF2B5EF4-FFF2-40B4-BE49-F238E27FC236}">
                <a16:creationId xmlns:a16="http://schemas.microsoft.com/office/drawing/2014/main" id="{C2F4D9B1-10E7-449C-8510-C16AB1FEF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92" name="Picture 191">
            <a:extLst>
              <a:ext uri="{FF2B5EF4-FFF2-40B4-BE49-F238E27FC236}">
                <a16:creationId xmlns:a16="http://schemas.microsoft.com/office/drawing/2014/main" id="{BC9F4D54-5AA1-4194-BCD5-BE4450724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80"/>
            <a:ext cx="7828359" cy="240873"/>
          </a:xfrm>
          <a:prstGeom prst="rect">
            <a:avLst/>
          </a:prstGeom>
        </p:spPr>
      </p:pic>
      <p:pic>
        <p:nvPicPr>
          <p:cNvPr id="194" name="Picture 193">
            <a:extLst>
              <a:ext uri="{FF2B5EF4-FFF2-40B4-BE49-F238E27FC236}">
                <a16:creationId xmlns:a16="http://schemas.microsoft.com/office/drawing/2014/main" id="{86F74A52-F063-417D-92C6-44C11CAA8E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9" y="1478425"/>
            <a:ext cx="1202248" cy="108203"/>
          </a:xfrm>
          <a:prstGeom prst="rect">
            <a:avLst/>
          </a:prstGeom>
        </p:spPr>
      </p:pic>
      <p:sp>
        <p:nvSpPr>
          <p:cNvPr id="196" name="Rectangle 195">
            <a:extLst>
              <a:ext uri="{FF2B5EF4-FFF2-40B4-BE49-F238E27FC236}">
                <a16:creationId xmlns:a16="http://schemas.microsoft.com/office/drawing/2014/main" id="{19089632-CD7B-4892-B8D0-582B94D6A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"/>
            <a:ext cx="7828359" cy="102614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54785485-7D4A-459F-95A7-D0D5ED9D2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9370" y="457200"/>
            <a:ext cx="1202248" cy="10261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 useBgFill="1">
        <p:nvSpPr>
          <p:cNvPr id="200" name="Rectangle 199">
            <a:extLst>
              <a:ext uri="{FF2B5EF4-FFF2-40B4-BE49-F238E27FC236}">
                <a16:creationId xmlns:a16="http://schemas.microsoft.com/office/drawing/2014/main" id="{172FA20E-3EEC-4201-BE1D-0563AE403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2" name="Picture 201">
            <a:extLst>
              <a:ext uri="{FF2B5EF4-FFF2-40B4-BE49-F238E27FC236}">
                <a16:creationId xmlns:a16="http://schemas.microsoft.com/office/drawing/2014/main" id="{AED7C419-9BA1-4696-B356-43EFEF1830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04" name="Rectangle 203">
            <a:extLst>
              <a:ext uri="{FF2B5EF4-FFF2-40B4-BE49-F238E27FC236}">
                <a16:creationId xmlns:a16="http://schemas.microsoft.com/office/drawing/2014/main" id="{7AD29F78-0630-44F9-A0BE-D82D22910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3395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6" name="Picture 205">
            <a:extLst>
              <a:ext uri="{FF2B5EF4-FFF2-40B4-BE49-F238E27FC236}">
                <a16:creationId xmlns:a16="http://schemas.microsoft.com/office/drawing/2014/main" id="{E3E2E76B-5713-416F-9E1F-82EBA41B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4533"/>
            <a:ext cx="3723894" cy="108501"/>
          </a:xfrm>
          <a:prstGeom prst="rect">
            <a:avLst/>
          </a:prstGeom>
        </p:spPr>
      </p:pic>
      <p:sp>
        <p:nvSpPr>
          <p:cNvPr id="208" name="Rectangle 207">
            <a:extLst>
              <a:ext uri="{FF2B5EF4-FFF2-40B4-BE49-F238E27FC236}">
                <a16:creationId xmlns:a16="http://schemas.microsoft.com/office/drawing/2014/main" id="{2708AD19-3EA5-4EC5-BF8C-37B0A4B19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9073"/>
            <a:ext cx="3723424" cy="238535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183" name="Google Shape;183;p5"/>
          <p:cNvSpPr txBox="1">
            <a:spLocks noGrp="1"/>
          </p:cNvSpPr>
          <p:nvPr>
            <p:ph type="ctrTitle"/>
          </p:nvPr>
        </p:nvSpPr>
        <p:spPr>
          <a:xfrm>
            <a:off x="510240" y="1547446"/>
            <a:ext cx="2804460" cy="1995789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defTabSz="914400">
              <a:spcAft>
                <a:spcPts val="0"/>
              </a:spcAft>
              <a:buClr>
                <a:schemeClr val="accent1"/>
              </a:buClr>
              <a:buSzPts val="4000"/>
            </a:pPr>
            <a:r>
              <a:rPr lang="en-US" sz="3300"/>
              <a:t>Visuales</a:t>
            </a:r>
          </a:p>
        </p:txBody>
      </p:sp>
      <p:graphicFrame>
        <p:nvGraphicFramePr>
          <p:cNvPr id="186" name="Google Shape;184;p5">
            <a:extLst>
              <a:ext uri="{FF2B5EF4-FFF2-40B4-BE49-F238E27FC236}">
                <a16:creationId xmlns:a16="http://schemas.microsoft.com/office/drawing/2014/main" id="{2738AB56-8EF0-BB7A-0681-1A90FAA987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717231"/>
              </p:ext>
            </p:extLst>
          </p:nvPr>
        </p:nvGraphicFramePr>
        <p:xfrm>
          <a:off x="3963591" y="479822"/>
          <a:ext cx="4695825" cy="4183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13" name="breeze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8" name="Rectangle 207">
            <a:extLst>
              <a:ext uri="{FF2B5EF4-FFF2-40B4-BE49-F238E27FC236}">
                <a16:creationId xmlns:a16="http://schemas.microsoft.com/office/drawing/2014/main" id="{D77D54DE-D35C-41CF-B0BE-209030A71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61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0" name="Picture 209">
            <a:extLst>
              <a:ext uri="{FF2B5EF4-FFF2-40B4-BE49-F238E27FC236}">
                <a16:creationId xmlns:a16="http://schemas.microsoft.com/office/drawing/2014/main" id="{C1BE412D-E43A-40F7-9D40-9A608E43C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155"/>
            <a:ext cx="9144000" cy="5143499"/>
          </a:xfrm>
          <a:prstGeom prst="rect">
            <a:avLst/>
          </a:prstGeom>
        </p:spPr>
      </p:pic>
      <p:sp>
        <p:nvSpPr>
          <p:cNvPr id="212" name="Rectangle 211">
            <a:extLst>
              <a:ext uri="{FF2B5EF4-FFF2-40B4-BE49-F238E27FC236}">
                <a16:creationId xmlns:a16="http://schemas.microsoft.com/office/drawing/2014/main" id="{7F1DCE60-EE3E-40AD-A094-D46BBD7D91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3395" y="0"/>
            <a:ext cx="5664708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4" name="Picture 213">
            <a:extLst>
              <a:ext uri="{FF2B5EF4-FFF2-40B4-BE49-F238E27FC236}">
                <a16:creationId xmlns:a16="http://schemas.microsoft.com/office/drawing/2014/main" id="{0FD92A14-1D99-4216-ACAD-12048C4DF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4533"/>
            <a:ext cx="3723894" cy="108037"/>
          </a:xfrm>
          <a:prstGeom prst="rect">
            <a:avLst/>
          </a:prstGeom>
        </p:spPr>
      </p:pic>
      <p:sp>
        <p:nvSpPr>
          <p:cNvPr id="216" name="Rectangle 215">
            <a:extLst>
              <a:ext uri="{FF2B5EF4-FFF2-40B4-BE49-F238E27FC236}">
                <a16:creationId xmlns:a16="http://schemas.microsoft.com/office/drawing/2014/main" id="{85AB53B8-E9E6-4D13-AEB2-716CF5D06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9073"/>
            <a:ext cx="3723424" cy="2385354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189" name="Google Shape;189;p6"/>
          <p:cNvSpPr txBox="1">
            <a:spLocks noGrp="1"/>
          </p:cNvSpPr>
          <p:nvPr>
            <p:ph type="ctrTitle"/>
          </p:nvPr>
        </p:nvSpPr>
        <p:spPr>
          <a:xfrm>
            <a:off x="510241" y="1547446"/>
            <a:ext cx="2804459" cy="1995854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defTabSz="914400">
              <a:spcAft>
                <a:spcPts val="0"/>
              </a:spcAft>
              <a:buClr>
                <a:schemeClr val="accent1"/>
              </a:buClr>
              <a:buSzPts val="4000"/>
            </a:pPr>
            <a:r>
              <a:rPr lang="en-US" sz="3800"/>
              <a:t>Kinestésico</a:t>
            </a:r>
          </a:p>
        </p:txBody>
      </p:sp>
      <p:sp>
        <p:nvSpPr>
          <p:cNvPr id="190" name="Google Shape;190;p6"/>
          <p:cNvSpPr txBox="1">
            <a:spLocks noGrp="1"/>
          </p:cNvSpPr>
          <p:nvPr>
            <p:ph type="subTitle" idx="1"/>
          </p:nvPr>
        </p:nvSpPr>
        <p:spPr>
          <a:xfrm>
            <a:off x="510242" y="3825973"/>
            <a:ext cx="2804458" cy="837467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lvl="0" defTabSz="914400">
              <a:spcBef>
                <a:spcPts val="1000"/>
              </a:spcBef>
              <a:spcAft>
                <a:spcPts val="0"/>
              </a:spcAft>
              <a:buSzPts val="1120"/>
            </a:pPr>
            <a:r>
              <a:rPr lang="en-US" sz="2000"/>
              <a:t>Puro Corazón</a:t>
            </a:r>
          </a:p>
        </p:txBody>
      </p:sp>
      <p:pic>
        <p:nvPicPr>
          <p:cNvPr id="193" name="Picture 192" descr="Mano sosteniendo una pasta de té">
            <a:extLst>
              <a:ext uri="{FF2B5EF4-FFF2-40B4-BE49-F238E27FC236}">
                <a16:creationId xmlns:a16="http://schemas.microsoft.com/office/drawing/2014/main" id="{ADE0DC91-7374-5E45-6D7E-03BE98032D1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2447" b="3284"/>
          <a:stretch/>
        </p:blipFill>
        <p:spPr>
          <a:xfrm>
            <a:off x="3963454" y="1251088"/>
            <a:ext cx="4695722" cy="264132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191" name="Google Shape;191;p6"/>
          <p:cNvSpPr/>
          <p:nvPr/>
        </p:nvSpPr>
        <p:spPr>
          <a:xfrm>
            <a:off x="3235823" y="990227"/>
            <a:ext cx="5186958" cy="4147117"/>
          </a:xfrm>
          <a:prstGeom prst="heart">
            <a:avLst/>
          </a:prstGeom>
          <a:solidFill>
            <a:srgbClr val="660000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Expresa sus             sentimientos espontáneamente.</a:t>
            </a:r>
            <a:endParaRPr lang="es-MX"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Llora, se emociona, enoja  y deprime con facilidad.</a:t>
            </a:r>
            <a:endParaRPr lang="es-MX"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Actúa llevado por el impulso.</a:t>
            </a:r>
            <a:endParaRPr lang="es-MX"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 mirada es hacia abajo, respiración profunda, voz      lenta  y   grave</a:t>
            </a:r>
            <a:r>
              <a:rPr lang="en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s-MX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breeze.wav"/>
          </p:stSnd>
        </p:sndAc>
      </p:transition>
    </mc:Choice>
    <mc:Fallback xmlns="">
      <p:transition spd="slow">
        <p:fade/>
        <p:sndAc>
          <p:stSnd>
            <p:snd r:embed="rId7" name="breez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1_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2564</Words>
  <Application>Microsoft Office PowerPoint</Application>
  <PresentationFormat>Presentación en pantalla (16:9)</PresentationFormat>
  <Paragraphs>430</Paragraphs>
  <Slides>30</Slides>
  <Notes>25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7" baseType="lpstr">
      <vt:lpstr>Algerian</vt:lpstr>
      <vt:lpstr>Arial</vt:lpstr>
      <vt:lpstr>Calibri</vt:lpstr>
      <vt:lpstr>Trebuchet MS</vt:lpstr>
      <vt:lpstr>Wingdings 3</vt:lpstr>
      <vt:lpstr>1_Faceta</vt:lpstr>
      <vt:lpstr>Berlín</vt:lpstr>
      <vt:lpstr>Encuadre semestre 2023-B LENGUA Y COMUNICACIÓN I</vt:lpstr>
      <vt:lpstr>ENCUADRE</vt:lpstr>
      <vt:lpstr> Fechas importantes del semestre                         2023B</vt:lpstr>
      <vt:lpstr> Fechas importantes del semestre                         2023B</vt:lpstr>
      <vt:lpstr>Aspectos del Encuadre</vt:lpstr>
      <vt:lpstr>Análisis de expectativas</vt:lpstr>
      <vt:lpstr>Estilos de Aprendizaje</vt:lpstr>
      <vt:lpstr>Visuales</vt:lpstr>
      <vt:lpstr>Kinestésico</vt:lpstr>
      <vt:lpstr>Auditivo</vt:lpstr>
      <vt:lpstr>Evaluación Diagnóstica</vt:lpstr>
      <vt:lpstr>Evaluación Diagnóstica</vt:lpstr>
      <vt:lpstr>Evaluación Diagnóstica</vt:lpstr>
      <vt:lpstr>Evaluación Diagnóstica</vt:lpstr>
      <vt:lpstr>Progresiones, Categorías, subcategorías y Metas.</vt:lpstr>
      <vt:lpstr>Progresiones, Categorías, subcategorías y Metas</vt:lpstr>
      <vt:lpstr>Progresiones, Categorías, y subcategorías y Metas.</vt:lpstr>
      <vt:lpstr>Progresiones, Categorías, subcategorías y Metas. </vt:lpstr>
      <vt:lpstr>UACs Lengua y comunicación I 16 Progresiones </vt:lpstr>
      <vt:lpstr>UACs Lengua y comunicación I  16 progresiones</vt:lpstr>
      <vt:lpstr>UACs Lengua y comunicación I  Categorías y subcategorías</vt:lpstr>
      <vt:lpstr>UACs Lengua y comunicación I         Metas de aprendizaje</vt:lpstr>
      <vt:lpstr>Metodología de trabajo, Acuerdos y Organización</vt:lpstr>
      <vt:lpstr>Metodología de trabajo, Acuerdos y Organización</vt:lpstr>
      <vt:lpstr>Metodología de trabajo, Acuerdos y Organización</vt:lpstr>
      <vt:lpstr>Criterios de Evaluación 1° Periodo Lengua y comunicación II</vt:lpstr>
      <vt:lpstr>Criterios de Evaluación 2° Periodo Lengua y comunicación I</vt:lpstr>
      <vt:lpstr>Criterios de Evaluación 3° Periodo Lengua y comunicación I</vt:lpstr>
      <vt:lpstr> Firma de recibido con fecha y enterado de los padres de familia y alumnos (as).  Estas evidencias se emplearán en la etapa de regularización o extraordinario, en caso de reprobar la materia. 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ENCUADRE</dc:title>
  <dc:creator>sony</dc:creator>
  <cp:lastModifiedBy>ARACELI MARTINEZ PARADA</cp:lastModifiedBy>
  <cp:revision>29</cp:revision>
  <dcterms:modified xsi:type="dcterms:W3CDTF">2023-09-18T19:02:07Z</dcterms:modified>
</cp:coreProperties>
</file>